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8" r:id="rId4"/>
  </p:sldMasterIdLst>
  <p:notesMasterIdLst>
    <p:notesMasterId r:id="rId21"/>
  </p:notesMasterIdLst>
  <p:sldIdLst>
    <p:sldId id="271" r:id="rId5"/>
    <p:sldId id="277" r:id="rId6"/>
    <p:sldId id="500" r:id="rId7"/>
    <p:sldId id="508" r:id="rId8"/>
    <p:sldId id="501" r:id="rId9"/>
    <p:sldId id="506" r:id="rId10"/>
    <p:sldId id="512" r:id="rId11"/>
    <p:sldId id="513" r:id="rId12"/>
    <p:sldId id="511" r:id="rId13"/>
    <p:sldId id="507" r:id="rId14"/>
    <p:sldId id="510" r:id="rId15"/>
    <p:sldId id="505" r:id="rId16"/>
    <p:sldId id="514" r:id="rId17"/>
    <p:sldId id="504" r:id="rId18"/>
    <p:sldId id="509" r:id="rId19"/>
    <p:sldId id="503" r:id="rId20"/>
  </p:sldIdLst>
  <p:sldSz cx="12192000" cy="6858000"/>
  <p:notesSz cx="6858000" cy="9144000"/>
  <p:embeddedFontLst>
    <p:embeddedFont>
      <p:font typeface="Franklin Gothic Demi Cond" panose="020B0706030402020204" pitchFamily="34" charset="0"/>
      <p:regular r:id="rId22"/>
      <p:bold r:id="rId23"/>
    </p:embeddedFont>
    <p:embeddedFont>
      <p:font typeface="Noto Serif" panose="02020600060500020200" pitchFamily="18" charset="0"/>
      <p:regular r:id="rId24"/>
      <p:bold r:id="rId25"/>
      <p:italic r:id="rId26"/>
      <p:boldItalic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166" autoAdjust="0"/>
  </p:normalViewPr>
  <p:slideViewPr>
    <p:cSldViewPr snapToGrid="0">
      <p:cViewPr varScale="1">
        <p:scale>
          <a:sx n="75" d="100"/>
          <a:sy n="75" d="100"/>
        </p:scale>
        <p:origin x="2280" y="48"/>
      </p:cViewPr>
      <p:guideLst/>
    </p:cSldViewPr>
  </p:slid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00005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0000500000000000000" pitchFamily="2" charset="0"/>
              </a:defRPr>
            </a:lvl1pPr>
          </a:lstStyle>
          <a:p>
            <a:fld id="{8B5379B7-ABAA-4A83-8875-A3C16CD7ABC7}" type="datetimeFigureOut">
              <a:rPr lang="en-US" smtClean="0"/>
              <a:pPr/>
              <a:t>6/20/2019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00005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0000500000000000000" pitchFamily="2" charset="0"/>
              </a:defRPr>
            </a:lvl1pPr>
          </a:lstStyle>
          <a:p>
            <a:fld id="{D47E5265-3043-421E-B605-7AFBDEFD2EBA}" type="slidenum">
              <a:rPr lang="en-US" smtClean="0"/>
              <a:pPr/>
              <a:t>‹#›</a:t>
            </a:fld>
            <a:endParaRPr lang="en-US" dirty="0"/>
          </a:p>
        </p:txBody>
      </p:sp>
    </p:spTree>
    <p:extLst>
      <p:ext uri="{BB962C8B-B14F-4D97-AF65-F5344CB8AC3E}">
        <p14:creationId xmlns:p14="http://schemas.microsoft.com/office/powerpoint/2010/main" val="173908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0000500000000000000" pitchFamily="2" charset="0"/>
        <a:ea typeface="+mn-ea"/>
        <a:cs typeface="+mn-cs"/>
      </a:defRPr>
    </a:lvl1pPr>
    <a:lvl2pPr marL="457200" algn="l" defTabSz="914400" rtl="0" eaLnBrk="1" latinLnBrk="0" hangingPunct="1">
      <a:defRPr sz="1200" kern="1200">
        <a:solidFill>
          <a:schemeClr val="tx1"/>
        </a:solidFill>
        <a:latin typeface="Segoe UI" panose="00000500000000000000" pitchFamily="2" charset="0"/>
        <a:ea typeface="+mn-ea"/>
        <a:cs typeface="+mn-cs"/>
      </a:defRPr>
    </a:lvl2pPr>
    <a:lvl3pPr marL="914400" algn="l" defTabSz="914400" rtl="0" eaLnBrk="1" latinLnBrk="0" hangingPunct="1">
      <a:defRPr sz="1200" kern="1200">
        <a:solidFill>
          <a:schemeClr val="tx1"/>
        </a:solidFill>
        <a:latin typeface="Segoe UI" panose="00000500000000000000" pitchFamily="2" charset="0"/>
        <a:ea typeface="+mn-ea"/>
        <a:cs typeface="+mn-cs"/>
      </a:defRPr>
    </a:lvl3pPr>
    <a:lvl4pPr marL="1371600" algn="l" defTabSz="914400" rtl="0" eaLnBrk="1" latinLnBrk="0" hangingPunct="1">
      <a:defRPr sz="1200" kern="1200">
        <a:solidFill>
          <a:schemeClr val="tx1"/>
        </a:solidFill>
        <a:latin typeface="Segoe UI" panose="00000500000000000000" pitchFamily="2" charset="0"/>
        <a:ea typeface="+mn-ea"/>
        <a:cs typeface="+mn-cs"/>
      </a:defRPr>
    </a:lvl4pPr>
    <a:lvl5pPr marL="1828800" algn="l" defTabSz="914400" rtl="0" eaLnBrk="1" latinLnBrk="0" hangingPunct="1">
      <a:defRPr sz="1200" kern="1200">
        <a:solidFill>
          <a:schemeClr val="tx1"/>
        </a:solidFill>
        <a:latin typeface="Segoe UI"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3</a:t>
            </a:fld>
            <a:endParaRPr lang="en-US" dirty="0"/>
          </a:p>
        </p:txBody>
      </p:sp>
    </p:spTree>
    <p:extLst>
      <p:ext uri="{BB962C8B-B14F-4D97-AF65-F5344CB8AC3E}">
        <p14:creationId xmlns:p14="http://schemas.microsoft.com/office/powerpoint/2010/main" val="53434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13</a:t>
            </a:fld>
            <a:endParaRPr lang="en-US" dirty="0"/>
          </a:p>
        </p:txBody>
      </p:sp>
    </p:spTree>
    <p:extLst>
      <p:ext uri="{BB962C8B-B14F-4D97-AF65-F5344CB8AC3E}">
        <p14:creationId xmlns:p14="http://schemas.microsoft.com/office/powerpoint/2010/main" val="3938282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15</a:t>
            </a:fld>
            <a:endParaRPr lang="en-US" dirty="0"/>
          </a:p>
        </p:txBody>
      </p:sp>
    </p:spTree>
    <p:extLst>
      <p:ext uri="{BB962C8B-B14F-4D97-AF65-F5344CB8AC3E}">
        <p14:creationId xmlns:p14="http://schemas.microsoft.com/office/powerpoint/2010/main" val="4020224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16</a:t>
            </a:fld>
            <a:endParaRPr lang="en-US" dirty="0"/>
          </a:p>
        </p:txBody>
      </p:sp>
    </p:spTree>
    <p:extLst>
      <p:ext uri="{BB962C8B-B14F-4D97-AF65-F5344CB8AC3E}">
        <p14:creationId xmlns:p14="http://schemas.microsoft.com/office/powerpoint/2010/main" val="456651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4</a:t>
            </a:fld>
            <a:endParaRPr lang="en-US" dirty="0"/>
          </a:p>
        </p:txBody>
      </p:sp>
    </p:spTree>
    <p:extLst>
      <p:ext uri="{BB962C8B-B14F-4D97-AF65-F5344CB8AC3E}">
        <p14:creationId xmlns:p14="http://schemas.microsoft.com/office/powerpoint/2010/main" val="1975859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Async/Await origins</a:t>
            </a:r>
          </a:p>
        </p:txBody>
      </p:sp>
      <p:sp>
        <p:nvSpPr>
          <p:cNvPr id="4" name="Slide Number Placeholder 3"/>
          <p:cNvSpPr>
            <a:spLocks noGrp="1"/>
          </p:cNvSpPr>
          <p:nvPr>
            <p:ph type="sldNum" sz="quarter" idx="5"/>
          </p:nvPr>
        </p:nvSpPr>
        <p:spPr/>
        <p:txBody>
          <a:bodyPr/>
          <a:lstStyle/>
          <a:p>
            <a:fld id="{D47E5265-3043-421E-B605-7AFBDEFD2EBA}" type="slidenum">
              <a:rPr lang="en-US" smtClean="0"/>
              <a:pPr/>
              <a:t>5</a:t>
            </a:fld>
            <a:endParaRPr lang="en-US" dirty="0"/>
          </a:p>
        </p:txBody>
      </p:sp>
    </p:spTree>
    <p:extLst>
      <p:ext uri="{BB962C8B-B14F-4D97-AF65-F5344CB8AC3E}">
        <p14:creationId xmlns:p14="http://schemas.microsoft.com/office/powerpoint/2010/main" val="3681081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6</a:t>
            </a:fld>
            <a:endParaRPr lang="en-US" dirty="0"/>
          </a:p>
        </p:txBody>
      </p:sp>
    </p:spTree>
    <p:extLst>
      <p:ext uri="{BB962C8B-B14F-4D97-AF65-F5344CB8AC3E}">
        <p14:creationId xmlns:p14="http://schemas.microsoft.com/office/powerpoint/2010/main" val="2686679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7</a:t>
            </a:fld>
            <a:endParaRPr lang="en-US" dirty="0"/>
          </a:p>
        </p:txBody>
      </p:sp>
    </p:spTree>
    <p:extLst>
      <p:ext uri="{BB962C8B-B14F-4D97-AF65-F5344CB8AC3E}">
        <p14:creationId xmlns:p14="http://schemas.microsoft.com/office/powerpoint/2010/main" val="166473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8</a:t>
            </a:fld>
            <a:endParaRPr lang="en-US" dirty="0"/>
          </a:p>
        </p:txBody>
      </p:sp>
    </p:spTree>
    <p:extLst>
      <p:ext uri="{BB962C8B-B14F-4D97-AF65-F5344CB8AC3E}">
        <p14:creationId xmlns:p14="http://schemas.microsoft.com/office/powerpoint/2010/main" val="199132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10</a:t>
            </a:fld>
            <a:endParaRPr lang="en-US" dirty="0"/>
          </a:p>
        </p:txBody>
      </p:sp>
    </p:spTree>
    <p:extLst>
      <p:ext uri="{BB962C8B-B14F-4D97-AF65-F5344CB8AC3E}">
        <p14:creationId xmlns:p14="http://schemas.microsoft.com/office/powerpoint/2010/main" val="64124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11</a:t>
            </a:fld>
            <a:endParaRPr lang="en-US" dirty="0"/>
          </a:p>
        </p:txBody>
      </p:sp>
    </p:spTree>
    <p:extLst>
      <p:ext uri="{BB962C8B-B14F-4D97-AF65-F5344CB8AC3E}">
        <p14:creationId xmlns:p14="http://schemas.microsoft.com/office/powerpoint/2010/main" val="3282943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E5265-3043-421E-B605-7AFBDEFD2EBA}" type="slidenum">
              <a:rPr lang="en-US" smtClean="0"/>
              <a:pPr/>
              <a:t>12</a:t>
            </a:fld>
            <a:endParaRPr lang="en-US" dirty="0"/>
          </a:p>
        </p:txBody>
      </p:sp>
    </p:spTree>
    <p:extLst>
      <p:ext uri="{BB962C8B-B14F-4D97-AF65-F5344CB8AC3E}">
        <p14:creationId xmlns:p14="http://schemas.microsoft.com/office/powerpoint/2010/main" val="3900308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ti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sv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4.pn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s>
</file>

<file path=ppt/slideLayouts/_rels/slideLayout56.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74.png"/><Relationship Id="rId39" Type="http://schemas.openxmlformats.org/officeDocument/2006/relationships/image" Target="../media/image87.svg"/><Relationship Id="rId21" Type="http://schemas.openxmlformats.org/officeDocument/2006/relationships/image" Target="../media/image69.svg"/><Relationship Id="rId34" Type="http://schemas.openxmlformats.org/officeDocument/2006/relationships/image" Target="../media/image82.png"/><Relationship Id="rId42" Type="http://schemas.openxmlformats.org/officeDocument/2006/relationships/image" Target="../media/image90.png"/><Relationship Id="rId47" Type="http://schemas.openxmlformats.org/officeDocument/2006/relationships/image" Target="../media/image95.svg"/><Relationship Id="rId50" Type="http://schemas.openxmlformats.org/officeDocument/2006/relationships/image" Target="../media/image98.png"/><Relationship Id="rId55" Type="http://schemas.openxmlformats.org/officeDocument/2006/relationships/image" Target="../media/image103.svg"/><Relationship Id="rId7" Type="http://schemas.openxmlformats.org/officeDocument/2006/relationships/image" Target="../media/image55.svg"/><Relationship Id="rId2" Type="http://schemas.openxmlformats.org/officeDocument/2006/relationships/image" Target="../media/image50.png"/><Relationship Id="rId16" Type="http://schemas.openxmlformats.org/officeDocument/2006/relationships/image" Target="../media/image64.png"/><Relationship Id="rId29" Type="http://schemas.openxmlformats.org/officeDocument/2006/relationships/image" Target="../media/image77.svg"/><Relationship Id="rId11" Type="http://schemas.openxmlformats.org/officeDocument/2006/relationships/image" Target="../media/image59.sv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svg"/><Relationship Id="rId40" Type="http://schemas.openxmlformats.org/officeDocument/2006/relationships/image" Target="../media/image88.png"/><Relationship Id="rId45" Type="http://schemas.openxmlformats.org/officeDocument/2006/relationships/image" Target="../media/image93.svg"/><Relationship Id="rId53" Type="http://schemas.openxmlformats.org/officeDocument/2006/relationships/image" Target="../media/image101.svg"/><Relationship Id="rId58" Type="http://schemas.openxmlformats.org/officeDocument/2006/relationships/image" Target="../media/image106.png"/><Relationship Id="rId5" Type="http://schemas.openxmlformats.org/officeDocument/2006/relationships/image" Target="../media/image53.svg"/><Relationship Id="rId19" Type="http://schemas.openxmlformats.org/officeDocument/2006/relationships/image" Target="../media/image67.sv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svg"/><Relationship Id="rId30" Type="http://schemas.openxmlformats.org/officeDocument/2006/relationships/image" Target="../media/image78.png"/><Relationship Id="rId35" Type="http://schemas.openxmlformats.org/officeDocument/2006/relationships/image" Target="../media/image83.svg"/><Relationship Id="rId43" Type="http://schemas.openxmlformats.org/officeDocument/2006/relationships/image" Target="../media/image91.svg"/><Relationship Id="rId48" Type="http://schemas.openxmlformats.org/officeDocument/2006/relationships/image" Target="../media/image96.png"/><Relationship Id="rId56" Type="http://schemas.openxmlformats.org/officeDocument/2006/relationships/image" Target="../media/image104.png"/><Relationship Id="rId8" Type="http://schemas.openxmlformats.org/officeDocument/2006/relationships/image" Target="../media/image56.png"/><Relationship Id="rId51" Type="http://schemas.openxmlformats.org/officeDocument/2006/relationships/image" Target="../media/image99.svg"/><Relationship Id="rId3" Type="http://schemas.openxmlformats.org/officeDocument/2006/relationships/image" Target="../media/image51.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73.svg"/><Relationship Id="rId33" Type="http://schemas.openxmlformats.org/officeDocument/2006/relationships/image" Target="../media/image81.svg"/><Relationship Id="rId38" Type="http://schemas.openxmlformats.org/officeDocument/2006/relationships/image" Target="../media/image86.png"/><Relationship Id="rId46" Type="http://schemas.openxmlformats.org/officeDocument/2006/relationships/image" Target="../media/image94.png"/><Relationship Id="rId59" Type="http://schemas.openxmlformats.org/officeDocument/2006/relationships/image" Target="../media/image107.svg"/><Relationship Id="rId20" Type="http://schemas.openxmlformats.org/officeDocument/2006/relationships/image" Target="../media/image68.png"/><Relationship Id="rId41" Type="http://schemas.openxmlformats.org/officeDocument/2006/relationships/image" Target="../media/image89.svg"/><Relationship Id="rId54" Type="http://schemas.openxmlformats.org/officeDocument/2006/relationships/image" Target="../media/image102.png"/><Relationship Id="rId1" Type="http://schemas.openxmlformats.org/officeDocument/2006/relationships/slideMaster" Target="../slideMasters/slideMaster1.xml"/><Relationship Id="rId6" Type="http://schemas.openxmlformats.org/officeDocument/2006/relationships/image" Target="../media/image54.png"/><Relationship Id="rId15" Type="http://schemas.openxmlformats.org/officeDocument/2006/relationships/image" Target="../media/image63.svg"/><Relationship Id="rId23" Type="http://schemas.openxmlformats.org/officeDocument/2006/relationships/image" Target="../media/image71.svg"/><Relationship Id="rId28" Type="http://schemas.openxmlformats.org/officeDocument/2006/relationships/image" Target="../media/image76.png"/><Relationship Id="rId36" Type="http://schemas.openxmlformats.org/officeDocument/2006/relationships/image" Target="../media/image84.png"/><Relationship Id="rId49" Type="http://schemas.openxmlformats.org/officeDocument/2006/relationships/image" Target="../media/image97.svg"/><Relationship Id="rId57" Type="http://schemas.openxmlformats.org/officeDocument/2006/relationships/image" Target="../media/image105.svg"/><Relationship Id="rId10" Type="http://schemas.openxmlformats.org/officeDocument/2006/relationships/image" Target="../media/image58.png"/><Relationship Id="rId31" Type="http://schemas.openxmlformats.org/officeDocument/2006/relationships/image" Target="../media/image79.svg"/><Relationship Id="rId44" Type="http://schemas.openxmlformats.org/officeDocument/2006/relationships/image" Target="../media/image92.png"/><Relationship Id="rId52" Type="http://schemas.openxmlformats.org/officeDocument/2006/relationships/image" Target="../media/image100.png"/></Relationships>
</file>

<file path=ppt/slideLayouts/_rels/slideLayout57.xml.rels><?xml version="1.0" encoding="UTF-8" standalone="yes"?>
<Relationships xmlns="http://schemas.openxmlformats.org/package/2006/relationships"><Relationship Id="rId13" Type="http://schemas.openxmlformats.org/officeDocument/2006/relationships/image" Target="../media/image119.svg"/><Relationship Id="rId18" Type="http://schemas.openxmlformats.org/officeDocument/2006/relationships/image" Target="../media/image124.png"/><Relationship Id="rId26" Type="http://schemas.openxmlformats.org/officeDocument/2006/relationships/image" Target="../media/image132.png"/><Relationship Id="rId39" Type="http://schemas.openxmlformats.org/officeDocument/2006/relationships/image" Target="../media/image145.svg"/><Relationship Id="rId21" Type="http://schemas.openxmlformats.org/officeDocument/2006/relationships/image" Target="../media/image127.svg"/><Relationship Id="rId34" Type="http://schemas.openxmlformats.org/officeDocument/2006/relationships/image" Target="../media/image140.png"/><Relationship Id="rId42" Type="http://schemas.openxmlformats.org/officeDocument/2006/relationships/image" Target="../media/image148.png"/><Relationship Id="rId47" Type="http://schemas.openxmlformats.org/officeDocument/2006/relationships/image" Target="../media/image153.svg"/><Relationship Id="rId50" Type="http://schemas.openxmlformats.org/officeDocument/2006/relationships/image" Target="../media/image156.png"/><Relationship Id="rId55" Type="http://schemas.openxmlformats.org/officeDocument/2006/relationships/image" Target="../media/image161.svg"/><Relationship Id="rId7" Type="http://schemas.openxmlformats.org/officeDocument/2006/relationships/image" Target="../media/image113.svg"/><Relationship Id="rId2" Type="http://schemas.openxmlformats.org/officeDocument/2006/relationships/image" Target="../media/image108.png"/><Relationship Id="rId16" Type="http://schemas.openxmlformats.org/officeDocument/2006/relationships/image" Target="../media/image122.png"/><Relationship Id="rId29" Type="http://schemas.openxmlformats.org/officeDocument/2006/relationships/image" Target="../media/image135.svg"/><Relationship Id="rId11" Type="http://schemas.openxmlformats.org/officeDocument/2006/relationships/image" Target="../media/image117.svg"/><Relationship Id="rId24" Type="http://schemas.openxmlformats.org/officeDocument/2006/relationships/image" Target="../media/image130.png"/><Relationship Id="rId32" Type="http://schemas.openxmlformats.org/officeDocument/2006/relationships/image" Target="../media/image138.png"/><Relationship Id="rId37" Type="http://schemas.openxmlformats.org/officeDocument/2006/relationships/image" Target="../media/image143.svg"/><Relationship Id="rId40" Type="http://schemas.openxmlformats.org/officeDocument/2006/relationships/image" Target="../media/image146.png"/><Relationship Id="rId45" Type="http://schemas.openxmlformats.org/officeDocument/2006/relationships/image" Target="../media/image151.svg"/><Relationship Id="rId53" Type="http://schemas.openxmlformats.org/officeDocument/2006/relationships/image" Target="../media/image159.svg"/><Relationship Id="rId58" Type="http://schemas.openxmlformats.org/officeDocument/2006/relationships/image" Target="../media/image164.png"/><Relationship Id="rId5" Type="http://schemas.openxmlformats.org/officeDocument/2006/relationships/image" Target="../media/image111.svg"/><Relationship Id="rId61" Type="http://schemas.openxmlformats.org/officeDocument/2006/relationships/image" Target="../media/image167.svg"/><Relationship Id="rId19" Type="http://schemas.openxmlformats.org/officeDocument/2006/relationships/image" Target="../media/image125.sv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svg"/><Relationship Id="rId30" Type="http://schemas.openxmlformats.org/officeDocument/2006/relationships/image" Target="../media/image136.png"/><Relationship Id="rId35" Type="http://schemas.openxmlformats.org/officeDocument/2006/relationships/image" Target="../media/image141.svg"/><Relationship Id="rId43" Type="http://schemas.openxmlformats.org/officeDocument/2006/relationships/image" Target="../media/image149.svg"/><Relationship Id="rId48" Type="http://schemas.openxmlformats.org/officeDocument/2006/relationships/image" Target="../media/image154.png"/><Relationship Id="rId56" Type="http://schemas.openxmlformats.org/officeDocument/2006/relationships/image" Target="../media/image162.png"/><Relationship Id="rId8" Type="http://schemas.openxmlformats.org/officeDocument/2006/relationships/image" Target="../media/image114.png"/><Relationship Id="rId51" Type="http://schemas.openxmlformats.org/officeDocument/2006/relationships/image" Target="../media/image157.svg"/><Relationship Id="rId3" Type="http://schemas.openxmlformats.org/officeDocument/2006/relationships/image" Target="../media/image109.svg"/><Relationship Id="rId12" Type="http://schemas.openxmlformats.org/officeDocument/2006/relationships/image" Target="../media/image118.png"/><Relationship Id="rId17" Type="http://schemas.openxmlformats.org/officeDocument/2006/relationships/image" Target="../media/image123.svg"/><Relationship Id="rId25" Type="http://schemas.openxmlformats.org/officeDocument/2006/relationships/image" Target="../media/image131.svg"/><Relationship Id="rId33" Type="http://schemas.openxmlformats.org/officeDocument/2006/relationships/image" Target="../media/image139.svg"/><Relationship Id="rId38" Type="http://schemas.openxmlformats.org/officeDocument/2006/relationships/image" Target="../media/image144.png"/><Relationship Id="rId46" Type="http://schemas.openxmlformats.org/officeDocument/2006/relationships/image" Target="../media/image152.png"/><Relationship Id="rId59" Type="http://schemas.openxmlformats.org/officeDocument/2006/relationships/image" Target="../media/image165.svg"/><Relationship Id="rId20" Type="http://schemas.openxmlformats.org/officeDocument/2006/relationships/image" Target="../media/image126.png"/><Relationship Id="rId41" Type="http://schemas.openxmlformats.org/officeDocument/2006/relationships/image" Target="../media/image147.svg"/><Relationship Id="rId54" Type="http://schemas.openxmlformats.org/officeDocument/2006/relationships/image" Target="../media/image160.png"/><Relationship Id="rId1" Type="http://schemas.openxmlformats.org/officeDocument/2006/relationships/slideMaster" Target="../slideMasters/slideMaster1.xml"/><Relationship Id="rId6" Type="http://schemas.openxmlformats.org/officeDocument/2006/relationships/image" Target="../media/image112.png"/><Relationship Id="rId15" Type="http://schemas.openxmlformats.org/officeDocument/2006/relationships/image" Target="../media/image121.svg"/><Relationship Id="rId23" Type="http://schemas.openxmlformats.org/officeDocument/2006/relationships/image" Target="../media/image129.sv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5.svg"/><Relationship Id="rId57" Type="http://schemas.openxmlformats.org/officeDocument/2006/relationships/image" Target="../media/image163.svg"/><Relationship Id="rId10" Type="http://schemas.openxmlformats.org/officeDocument/2006/relationships/image" Target="../media/image116.png"/><Relationship Id="rId31" Type="http://schemas.openxmlformats.org/officeDocument/2006/relationships/image" Target="../media/image137.svg"/><Relationship Id="rId44" Type="http://schemas.openxmlformats.org/officeDocument/2006/relationships/image" Target="../media/image150.png"/><Relationship Id="rId52" Type="http://schemas.openxmlformats.org/officeDocument/2006/relationships/image" Target="../media/image158.png"/><Relationship Id="rId60" Type="http://schemas.openxmlformats.org/officeDocument/2006/relationships/image" Target="../media/image166.png"/><Relationship Id="rId4" Type="http://schemas.openxmlformats.org/officeDocument/2006/relationships/image" Target="../media/image110.png"/><Relationship Id="rId9" Type="http://schemas.openxmlformats.org/officeDocument/2006/relationships/image" Target="../media/image115.svg"/></Relationships>
</file>

<file path=ppt/slideLayouts/_rels/slideLayout58.xml.rels><?xml version="1.0" encoding="UTF-8" standalone="yes"?>
<Relationships xmlns="http://schemas.openxmlformats.org/package/2006/relationships"><Relationship Id="rId26" Type="http://schemas.openxmlformats.org/officeDocument/2006/relationships/image" Target="../media/image186.png"/><Relationship Id="rId21" Type="http://schemas.openxmlformats.org/officeDocument/2006/relationships/image" Target="../media/image183.svg"/><Relationship Id="rId42" Type="http://schemas.openxmlformats.org/officeDocument/2006/relationships/image" Target="../media/image200.png"/><Relationship Id="rId47" Type="http://schemas.openxmlformats.org/officeDocument/2006/relationships/image" Target="../media/image205.svg"/><Relationship Id="rId63" Type="http://schemas.openxmlformats.org/officeDocument/2006/relationships/image" Target="../media/image221.svg"/><Relationship Id="rId68" Type="http://schemas.openxmlformats.org/officeDocument/2006/relationships/image" Target="../media/image226.png"/><Relationship Id="rId7" Type="http://schemas.openxmlformats.org/officeDocument/2006/relationships/image" Target="../media/image173.svg"/><Relationship Id="rId2" Type="http://schemas.openxmlformats.org/officeDocument/2006/relationships/image" Target="../media/image168.png"/><Relationship Id="rId16" Type="http://schemas.openxmlformats.org/officeDocument/2006/relationships/image" Target="../media/image178.png"/><Relationship Id="rId29" Type="http://schemas.openxmlformats.org/officeDocument/2006/relationships/image" Target="../media/image189.svg"/><Relationship Id="rId11" Type="http://schemas.openxmlformats.org/officeDocument/2006/relationships/image" Target="../media/image91.svg"/><Relationship Id="rId24" Type="http://schemas.openxmlformats.org/officeDocument/2006/relationships/image" Target="../media/image158.png"/><Relationship Id="rId32" Type="http://schemas.openxmlformats.org/officeDocument/2006/relationships/image" Target="../media/image190.png"/><Relationship Id="rId37" Type="http://schemas.openxmlformats.org/officeDocument/2006/relationships/image" Target="../media/image195.svg"/><Relationship Id="rId40" Type="http://schemas.openxmlformats.org/officeDocument/2006/relationships/image" Target="../media/image198.png"/><Relationship Id="rId45" Type="http://schemas.openxmlformats.org/officeDocument/2006/relationships/image" Target="../media/image203.svg"/><Relationship Id="rId53" Type="http://schemas.openxmlformats.org/officeDocument/2006/relationships/image" Target="../media/image211.svg"/><Relationship Id="rId58" Type="http://schemas.openxmlformats.org/officeDocument/2006/relationships/image" Target="../media/image216.png"/><Relationship Id="rId66" Type="http://schemas.openxmlformats.org/officeDocument/2006/relationships/image" Target="../media/image224.png"/><Relationship Id="rId5" Type="http://schemas.openxmlformats.org/officeDocument/2006/relationships/image" Target="../media/image171.svg"/><Relationship Id="rId61" Type="http://schemas.openxmlformats.org/officeDocument/2006/relationships/image" Target="../media/image219.svg"/><Relationship Id="rId19" Type="http://schemas.openxmlformats.org/officeDocument/2006/relationships/image" Target="../media/image181.sv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7.svg"/><Relationship Id="rId30" Type="http://schemas.openxmlformats.org/officeDocument/2006/relationships/image" Target="../media/image164.png"/><Relationship Id="rId35" Type="http://schemas.openxmlformats.org/officeDocument/2006/relationships/image" Target="../media/image193.svg"/><Relationship Id="rId43" Type="http://schemas.openxmlformats.org/officeDocument/2006/relationships/image" Target="../media/image201.svg"/><Relationship Id="rId48" Type="http://schemas.openxmlformats.org/officeDocument/2006/relationships/image" Target="../media/image206.png"/><Relationship Id="rId56" Type="http://schemas.openxmlformats.org/officeDocument/2006/relationships/image" Target="../media/image214.png"/><Relationship Id="rId64" Type="http://schemas.openxmlformats.org/officeDocument/2006/relationships/image" Target="../media/image222.png"/><Relationship Id="rId69" Type="http://schemas.openxmlformats.org/officeDocument/2006/relationships/image" Target="../media/image227.svg"/><Relationship Id="rId8" Type="http://schemas.openxmlformats.org/officeDocument/2006/relationships/image" Target="../media/image106.png"/><Relationship Id="rId51" Type="http://schemas.openxmlformats.org/officeDocument/2006/relationships/image" Target="../media/image209.svg"/><Relationship Id="rId3" Type="http://schemas.openxmlformats.org/officeDocument/2006/relationships/image" Target="../media/image169.svg"/><Relationship Id="rId12" Type="http://schemas.openxmlformats.org/officeDocument/2006/relationships/image" Target="../media/image174.png"/><Relationship Id="rId17" Type="http://schemas.openxmlformats.org/officeDocument/2006/relationships/image" Target="../media/image179.svg"/><Relationship Id="rId25" Type="http://schemas.openxmlformats.org/officeDocument/2006/relationships/image" Target="../media/image159.svg"/><Relationship Id="rId33" Type="http://schemas.openxmlformats.org/officeDocument/2006/relationships/image" Target="../media/image191.svg"/><Relationship Id="rId38" Type="http://schemas.openxmlformats.org/officeDocument/2006/relationships/image" Target="../media/image196.png"/><Relationship Id="rId46" Type="http://schemas.openxmlformats.org/officeDocument/2006/relationships/image" Target="../media/image204.png"/><Relationship Id="rId59" Type="http://schemas.openxmlformats.org/officeDocument/2006/relationships/image" Target="../media/image217.svg"/><Relationship Id="rId67" Type="http://schemas.openxmlformats.org/officeDocument/2006/relationships/image" Target="../media/image225.svg"/><Relationship Id="rId20" Type="http://schemas.openxmlformats.org/officeDocument/2006/relationships/image" Target="../media/image182.png"/><Relationship Id="rId41" Type="http://schemas.openxmlformats.org/officeDocument/2006/relationships/image" Target="../media/image199.svg"/><Relationship Id="rId54" Type="http://schemas.openxmlformats.org/officeDocument/2006/relationships/image" Target="../media/image212.png"/><Relationship Id="rId62" Type="http://schemas.openxmlformats.org/officeDocument/2006/relationships/image" Target="../media/image220.png"/><Relationship Id="rId1" Type="http://schemas.openxmlformats.org/officeDocument/2006/relationships/slideMaster" Target="../slideMasters/slideMaster1.xml"/><Relationship Id="rId6" Type="http://schemas.openxmlformats.org/officeDocument/2006/relationships/image" Target="../media/image172.png"/><Relationship Id="rId15" Type="http://schemas.openxmlformats.org/officeDocument/2006/relationships/image" Target="../media/image177.svg"/><Relationship Id="rId23" Type="http://schemas.openxmlformats.org/officeDocument/2006/relationships/image" Target="../media/image185.svg"/><Relationship Id="rId28" Type="http://schemas.openxmlformats.org/officeDocument/2006/relationships/image" Target="../media/image188.png"/><Relationship Id="rId36" Type="http://schemas.openxmlformats.org/officeDocument/2006/relationships/image" Target="../media/image194.png"/><Relationship Id="rId49" Type="http://schemas.openxmlformats.org/officeDocument/2006/relationships/image" Target="../media/image207.svg"/><Relationship Id="rId57" Type="http://schemas.openxmlformats.org/officeDocument/2006/relationships/image" Target="../media/image215.svg"/><Relationship Id="rId10" Type="http://schemas.openxmlformats.org/officeDocument/2006/relationships/image" Target="../media/image90.png"/><Relationship Id="rId31" Type="http://schemas.openxmlformats.org/officeDocument/2006/relationships/image" Target="../media/image165.svg"/><Relationship Id="rId44" Type="http://schemas.openxmlformats.org/officeDocument/2006/relationships/image" Target="../media/image202.png"/><Relationship Id="rId52" Type="http://schemas.openxmlformats.org/officeDocument/2006/relationships/image" Target="../media/image210.png"/><Relationship Id="rId60" Type="http://schemas.openxmlformats.org/officeDocument/2006/relationships/image" Target="../media/image218.png"/><Relationship Id="rId65" Type="http://schemas.openxmlformats.org/officeDocument/2006/relationships/image" Target="../media/image223.svg"/><Relationship Id="rId4" Type="http://schemas.openxmlformats.org/officeDocument/2006/relationships/image" Target="../media/image170.png"/><Relationship Id="rId9" Type="http://schemas.openxmlformats.org/officeDocument/2006/relationships/image" Target="../media/image107.svg"/><Relationship Id="rId13" Type="http://schemas.openxmlformats.org/officeDocument/2006/relationships/image" Target="../media/image175.svg"/><Relationship Id="rId18" Type="http://schemas.openxmlformats.org/officeDocument/2006/relationships/image" Target="../media/image180.png"/><Relationship Id="rId39" Type="http://schemas.openxmlformats.org/officeDocument/2006/relationships/image" Target="../media/image197.svg"/><Relationship Id="rId34" Type="http://schemas.openxmlformats.org/officeDocument/2006/relationships/image" Target="../media/image192.png"/><Relationship Id="rId50" Type="http://schemas.openxmlformats.org/officeDocument/2006/relationships/image" Target="../media/image208.png"/><Relationship Id="rId55" Type="http://schemas.openxmlformats.org/officeDocument/2006/relationships/image" Target="../media/image213.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Quote">
    <p:bg>
      <p:bgPr>
        <a:solidFill>
          <a:schemeClr val="bg1"/>
        </a:solidFill>
        <a:effectLst/>
      </p:bgPr>
    </p:bg>
    <p:spTree>
      <p:nvGrpSpPr>
        <p:cNvPr id="1" name=""/>
        <p:cNvGrpSpPr/>
        <p:nvPr/>
      </p:nvGrpSpPr>
      <p:grpSpPr>
        <a:xfrm>
          <a:off x="0" y="0"/>
          <a:ext cx="0" cy="0"/>
          <a:chOff x="0" y="0"/>
          <a:chExt cx="0" cy="0"/>
        </a:xfrm>
      </p:grpSpPr>
      <p:sp>
        <p:nvSpPr>
          <p:cNvPr id="52" name="Shape 52"/>
          <p:cNvSpPr>
            <a:spLocks noGrp="1"/>
          </p:cNvSpPr>
          <p:nvPr>
            <p:ph type="body" sz="quarter" idx="13" hasCustomPrompt="1"/>
          </p:nvPr>
        </p:nvSpPr>
        <p:spPr>
          <a:xfrm>
            <a:off x="636259" y="2025650"/>
            <a:ext cx="10919483" cy="372923"/>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pPr lvl="0"/>
            <a:r>
              <a:rPr lang="en-US" dirty="0"/>
              <a:t>EDIT MASTER TEXT STYLES</a:t>
            </a:r>
          </a:p>
        </p:txBody>
      </p:sp>
      <p:sp>
        <p:nvSpPr>
          <p:cNvPr id="53" name="Shape 53"/>
          <p:cNvSpPr>
            <a:spLocks noGrp="1"/>
          </p:cNvSpPr>
          <p:nvPr>
            <p:ph type="title" hasCustomPrompt="1"/>
          </p:nvPr>
        </p:nvSpPr>
        <p:spPr>
          <a:xfrm>
            <a:off x="635000" y="2679700"/>
            <a:ext cx="10922001" cy="874255"/>
          </a:xfrm>
          <a:prstGeom prst="rect">
            <a:avLst/>
          </a:prstGeom>
          <a:solidFill>
            <a:schemeClr val="accent1"/>
          </a:solidFill>
          <a:effectLst>
            <a:outerShdw blurRad="127000" dist="63500" dir="5400000" algn="ctr" rotWithShape="0">
              <a:srgbClr val="000000">
                <a:alpha val="25000"/>
              </a:srgbClr>
            </a:outerShdw>
          </a:effectLst>
        </p:spPr>
        <p:txBody>
          <a:bodyPr tIns="180000" bIns="0" anchor="t">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000775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am">
    <p:bg>
      <p:bgPr>
        <a:solidFill>
          <a:schemeClr val="bg1"/>
        </a:solidFill>
        <a:effectLst/>
      </p:bgPr>
    </p:bg>
    <p:spTree>
      <p:nvGrpSpPr>
        <p:cNvPr id="1" name=""/>
        <p:cNvGrpSpPr/>
        <p:nvPr/>
      </p:nvGrpSpPr>
      <p:grpSpPr>
        <a:xfrm>
          <a:off x="0" y="0"/>
          <a:ext cx="0" cy="0"/>
          <a:chOff x="0" y="0"/>
          <a:chExt cx="0" cy="0"/>
        </a:xfrm>
      </p:grpSpPr>
      <p:sp>
        <p:nvSpPr>
          <p:cNvPr id="87" name="Shape 87"/>
          <p:cNvSpPr>
            <a:spLocks noGrp="1"/>
          </p:cNvSpPr>
          <p:nvPr>
            <p:ph type="pic" sz="quarter" idx="14" hasCustomPrompt="1"/>
          </p:nvPr>
        </p:nvSpPr>
        <p:spPr>
          <a:xfrm>
            <a:off x="1091617" y="2463205"/>
            <a:ext cx="2066058"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endParaRPr dirty="0"/>
          </a:p>
        </p:txBody>
      </p:sp>
      <p:sp>
        <p:nvSpPr>
          <p:cNvPr id="88" name="Shape 88"/>
          <p:cNvSpPr>
            <a:spLocks noGrp="1"/>
          </p:cNvSpPr>
          <p:nvPr>
            <p:ph type="body" sz="quarter" idx="15" hasCustomPrompt="1"/>
          </p:nvPr>
        </p:nvSpPr>
        <p:spPr>
          <a:xfrm>
            <a:off x="772617"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89" name="Shape 89"/>
          <p:cNvSpPr>
            <a:spLocks noGrp="1"/>
          </p:cNvSpPr>
          <p:nvPr>
            <p:ph type="body" sz="quarter" idx="16"/>
          </p:nvPr>
        </p:nvSpPr>
        <p:spPr>
          <a:xfrm>
            <a:off x="772618"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91" name="Shape 91"/>
          <p:cNvSpPr>
            <a:spLocks noGrp="1"/>
          </p:cNvSpPr>
          <p:nvPr>
            <p:ph type="pic" sz="quarter" idx="17" hasCustomPrompt="1"/>
          </p:nvPr>
        </p:nvSpPr>
        <p:spPr>
          <a:xfrm>
            <a:off x="3742742" y="2463205"/>
            <a:ext cx="2066057"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a:p>
            <a:endParaRPr dirty="0"/>
          </a:p>
        </p:txBody>
      </p:sp>
      <p:sp>
        <p:nvSpPr>
          <p:cNvPr id="94" name="Shape 94"/>
          <p:cNvSpPr>
            <a:spLocks noGrp="1"/>
          </p:cNvSpPr>
          <p:nvPr>
            <p:ph type="pic" sz="quarter" idx="20" hasCustomPrompt="1"/>
          </p:nvPr>
        </p:nvSpPr>
        <p:spPr>
          <a:xfrm>
            <a:off x="6389477" y="2463205"/>
            <a:ext cx="2066057"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a:p>
            <a:endParaRPr dirty="0"/>
          </a:p>
        </p:txBody>
      </p:sp>
      <p:sp>
        <p:nvSpPr>
          <p:cNvPr id="97" name="Shape 97"/>
          <p:cNvSpPr>
            <a:spLocks noGrp="1"/>
          </p:cNvSpPr>
          <p:nvPr>
            <p:ph type="pic" sz="quarter" idx="23" hasCustomPrompt="1"/>
          </p:nvPr>
        </p:nvSpPr>
        <p:spPr>
          <a:xfrm>
            <a:off x="9036211" y="2463205"/>
            <a:ext cx="2066058"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a:p>
            <a:endParaRPr dirty="0"/>
          </a:p>
        </p:txBody>
      </p:sp>
      <p:sp>
        <p:nvSpPr>
          <p:cNvPr id="18"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0" name="Shape 88">
            <a:extLst>
              <a:ext uri="{FF2B5EF4-FFF2-40B4-BE49-F238E27FC236}">
                <a16:creationId xmlns:a16="http://schemas.microsoft.com/office/drawing/2014/main" id="{A5470983-D4CF-42E0-A14A-B5BB874C5F2B}"/>
              </a:ext>
            </a:extLst>
          </p:cNvPr>
          <p:cNvSpPr>
            <a:spLocks noGrp="1"/>
          </p:cNvSpPr>
          <p:nvPr>
            <p:ph type="body" sz="quarter" idx="24" hasCustomPrompt="1"/>
          </p:nvPr>
        </p:nvSpPr>
        <p:spPr>
          <a:xfrm>
            <a:off x="3479181"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21" name="Shape 89">
            <a:extLst>
              <a:ext uri="{FF2B5EF4-FFF2-40B4-BE49-F238E27FC236}">
                <a16:creationId xmlns:a16="http://schemas.microsoft.com/office/drawing/2014/main" id="{B4FFBAEA-5531-4A2D-9099-0DC1FAB5B6EA}"/>
              </a:ext>
            </a:extLst>
          </p:cNvPr>
          <p:cNvSpPr>
            <a:spLocks noGrp="1"/>
          </p:cNvSpPr>
          <p:nvPr>
            <p:ph type="body" sz="quarter" idx="25"/>
          </p:nvPr>
        </p:nvSpPr>
        <p:spPr>
          <a:xfrm>
            <a:off x="3479182"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4" name="Shape 88">
            <a:extLst>
              <a:ext uri="{FF2B5EF4-FFF2-40B4-BE49-F238E27FC236}">
                <a16:creationId xmlns:a16="http://schemas.microsoft.com/office/drawing/2014/main" id="{78142A87-3994-45E2-9404-BC20FF0180E2}"/>
              </a:ext>
            </a:extLst>
          </p:cNvPr>
          <p:cNvSpPr>
            <a:spLocks noGrp="1"/>
          </p:cNvSpPr>
          <p:nvPr>
            <p:ph type="body" sz="quarter" idx="26" hasCustomPrompt="1"/>
          </p:nvPr>
        </p:nvSpPr>
        <p:spPr>
          <a:xfrm>
            <a:off x="6185745"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25" name="Shape 89">
            <a:extLst>
              <a:ext uri="{FF2B5EF4-FFF2-40B4-BE49-F238E27FC236}">
                <a16:creationId xmlns:a16="http://schemas.microsoft.com/office/drawing/2014/main" id="{61C8F2F2-E8FE-4039-852C-7D9C6F79A2BD}"/>
              </a:ext>
            </a:extLst>
          </p:cNvPr>
          <p:cNvSpPr>
            <a:spLocks noGrp="1"/>
          </p:cNvSpPr>
          <p:nvPr>
            <p:ph type="body" sz="quarter" idx="27"/>
          </p:nvPr>
        </p:nvSpPr>
        <p:spPr>
          <a:xfrm>
            <a:off x="6185746"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6" name="Shape 88">
            <a:extLst>
              <a:ext uri="{FF2B5EF4-FFF2-40B4-BE49-F238E27FC236}">
                <a16:creationId xmlns:a16="http://schemas.microsoft.com/office/drawing/2014/main" id="{240B50E7-D7E2-423B-B194-FF62505EF8E2}"/>
              </a:ext>
            </a:extLst>
          </p:cNvPr>
          <p:cNvSpPr>
            <a:spLocks noGrp="1"/>
          </p:cNvSpPr>
          <p:nvPr>
            <p:ph type="body" sz="quarter" idx="28" hasCustomPrompt="1"/>
          </p:nvPr>
        </p:nvSpPr>
        <p:spPr>
          <a:xfrm>
            <a:off x="8892308"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27" name="Shape 89">
            <a:extLst>
              <a:ext uri="{FF2B5EF4-FFF2-40B4-BE49-F238E27FC236}">
                <a16:creationId xmlns:a16="http://schemas.microsoft.com/office/drawing/2014/main" id="{2438648C-733A-43C5-B81E-0D26395B681C}"/>
              </a:ext>
            </a:extLst>
          </p:cNvPr>
          <p:cNvSpPr>
            <a:spLocks noGrp="1"/>
          </p:cNvSpPr>
          <p:nvPr>
            <p:ph type="body" sz="quarter" idx="29"/>
          </p:nvPr>
        </p:nvSpPr>
        <p:spPr>
          <a:xfrm>
            <a:off x="8892309"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8" name="Shape 68">
            <a:extLst>
              <a:ext uri="{FF2B5EF4-FFF2-40B4-BE49-F238E27FC236}">
                <a16:creationId xmlns:a16="http://schemas.microsoft.com/office/drawing/2014/main" id="{82605282-8A6B-4600-B179-93B78EF2C2AF}"/>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43060015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eam">
    <p:bg>
      <p:bgPr>
        <a:solidFill>
          <a:schemeClr val="bg1"/>
        </a:solidFill>
        <a:effectLst/>
      </p:bgPr>
    </p:bg>
    <p:spTree>
      <p:nvGrpSpPr>
        <p:cNvPr id="1" name=""/>
        <p:cNvGrpSpPr/>
        <p:nvPr/>
      </p:nvGrpSpPr>
      <p:grpSpPr>
        <a:xfrm>
          <a:off x="0" y="0"/>
          <a:ext cx="0" cy="0"/>
          <a:chOff x="0" y="0"/>
          <a:chExt cx="0" cy="0"/>
        </a:xfrm>
      </p:grpSpPr>
      <p:sp>
        <p:nvSpPr>
          <p:cNvPr id="109" name="Shape 109"/>
          <p:cNvSpPr>
            <a:spLocks noGrp="1"/>
          </p:cNvSpPr>
          <p:nvPr>
            <p:ph type="body" sz="quarter" idx="14" hasCustomPrompt="1"/>
          </p:nvPr>
        </p:nvSpPr>
        <p:spPr>
          <a:xfrm>
            <a:off x="983871" y="5173216"/>
            <a:ext cx="291905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110" name="Shape 110"/>
          <p:cNvSpPr>
            <a:spLocks noGrp="1"/>
          </p:cNvSpPr>
          <p:nvPr>
            <p:ph type="body" sz="quarter" idx="15"/>
          </p:nvPr>
        </p:nvSpPr>
        <p:spPr>
          <a:xfrm>
            <a:off x="1332148" y="5560566"/>
            <a:ext cx="2222501" cy="375102"/>
          </a:xfrm>
          <a:prstGeom prst="rect">
            <a:avLst/>
          </a:prstGeom>
        </p:spPr>
        <p:txBody>
          <a:bodyPr lIns="71437" tIns="71437" rIns="71437" bIns="71437" anchor="t">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11" name="Shape 111"/>
          <p:cNvSpPr>
            <a:spLocks noGrp="1"/>
          </p:cNvSpPr>
          <p:nvPr>
            <p:ph type="body" sz="quarter" idx="16" hasCustomPrompt="1"/>
          </p:nvPr>
        </p:nvSpPr>
        <p:spPr>
          <a:xfrm>
            <a:off x="4508810" y="5173216"/>
            <a:ext cx="3174380"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112" name="Shape 112"/>
          <p:cNvSpPr>
            <a:spLocks noGrp="1"/>
          </p:cNvSpPr>
          <p:nvPr>
            <p:ph type="body" sz="quarter" idx="17"/>
          </p:nvPr>
        </p:nvSpPr>
        <p:spPr>
          <a:xfrm>
            <a:off x="4984750" y="5560566"/>
            <a:ext cx="2222500" cy="375102"/>
          </a:xfrm>
          <a:prstGeom prst="rect">
            <a:avLst/>
          </a:prstGeom>
        </p:spPr>
        <p:txBody>
          <a:bodyPr lIns="71437" tIns="71437" rIns="71437" bIns="71437" anchor="t">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13" name="Shape 113"/>
          <p:cNvSpPr>
            <a:spLocks noGrp="1"/>
          </p:cNvSpPr>
          <p:nvPr>
            <p:ph type="body" sz="quarter" idx="18" hasCustomPrompt="1"/>
          </p:nvPr>
        </p:nvSpPr>
        <p:spPr>
          <a:xfrm>
            <a:off x="8318882" y="5173216"/>
            <a:ext cx="2865792"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114" name="Shape 114"/>
          <p:cNvSpPr>
            <a:spLocks noGrp="1"/>
          </p:cNvSpPr>
          <p:nvPr>
            <p:ph type="body" sz="quarter" idx="19"/>
          </p:nvPr>
        </p:nvSpPr>
        <p:spPr>
          <a:xfrm>
            <a:off x="8640527" y="5560566"/>
            <a:ext cx="2222501" cy="375102"/>
          </a:xfrm>
          <a:prstGeom prst="rect">
            <a:avLst/>
          </a:prstGeom>
        </p:spPr>
        <p:txBody>
          <a:bodyPr lIns="71437" tIns="71437" rIns="71437" bIns="71437" anchor="t">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15" name="Shape 115"/>
          <p:cNvSpPr>
            <a:spLocks noGrp="1"/>
          </p:cNvSpPr>
          <p:nvPr>
            <p:ph type="pic" sz="quarter" idx="20" hasCustomPrompt="1"/>
          </p:nvPr>
        </p:nvSpPr>
        <p:spPr>
          <a:xfrm>
            <a:off x="4921250" y="2286000"/>
            <a:ext cx="2349501" cy="2349501"/>
          </a:xfrm>
          <a:prstGeom prst="rect">
            <a:avLst/>
          </a:prstGeom>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16" name="Shape 116"/>
          <p:cNvSpPr>
            <a:spLocks noGrp="1"/>
          </p:cNvSpPr>
          <p:nvPr>
            <p:ph type="pic" sz="quarter" idx="21" hasCustomPrompt="1"/>
          </p:nvPr>
        </p:nvSpPr>
        <p:spPr>
          <a:xfrm>
            <a:off x="8577027" y="2381250"/>
            <a:ext cx="2349501" cy="2349501"/>
          </a:xfrm>
          <a:prstGeom prst="rect">
            <a:avLst/>
          </a:prstGeom>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17" name="Shape 117"/>
          <p:cNvSpPr>
            <a:spLocks noGrp="1"/>
          </p:cNvSpPr>
          <p:nvPr>
            <p:ph type="pic" sz="quarter" idx="22" hasCustomPrompt="1"/>
          </p:nvPr>
        </p:nvSpPr>
        <p:spPr>
          <a:xfrm>
            <a:off x="1267433" y="2286000"/>
            <a:ext cx="2349501" cy="2349500"/>
          </a:xfrm>
          <a:prstGeom prst="rect">
            <a:avLst/>
          </a:prstGeom>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6" name="Shape 68">
            <a:extLst>
              <a:ext uri="{FF2B5EF4-FFF2-40B4-BE49-F238E27FC236}">
                <a16:creationId xmlns:a16="http://schemas.microsoft.com/office/drawing/2014/main" id="{6AEF87AE-E19E-44CA-A9C2-E9F552893D29}"/>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60698794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meline Start">
    <p:bg>
      <p:bgPr>
        <a:solidFill>
          <a:schemeClr val="bg1"/>
        </a:solidFill>
        <a:effectLst/>
      </p:bgPr>
    </p:bg>
    <p:spTree>
      <p:nvGrpSpPr>
        <p:cNvPr id="1" name=""/>
        <p:cNvGrpSpPr/>
        <p:nvPr/>
      </p:nvGrpSpPr>
      <p:grpSpPr>
        <a:xfrm>
          <a:off x="0" y="0"/>
          <a:ext cx="0" cy="0"/>
          <a:chOff x="0" y="0"/>
          <a:chExt cx="0" cy="0"/>
        </a:xfrm>
      </p:grpSpPr>
      <p:sp>
        <p:nvSpPr>
          <p:cNvPr id="166" name="Shape 166"/>
          <p:cNvSpPr>
            <a:spLocks noGrp="1"/>
          </p:cNvSpPr>
          <p:nvPr>
            <p:ph type="body" sz="quarter" idx="14" hasCustomPrompt="1"/>
          </p:nvPr>
        </p:nvSpPr>
        <p:spPr>
          <a:xfrm>
            <a:off x="476759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2020</a:t>
            </a:r>
          </a:p>
        </p:txBody>
      </p:sp>
      <p:sp>
        <p:nvSpPr>
          <p:cNvPr id="167" name="Shape 167"/>
          <p:cNvSpPr>
            <a:spLocks noGrp="1"/>
          </p:cNvSpPr>
          <p:nvPr>
            <p:ph type="body" sz="quarter" idx="15"/>
          </p:nvPr>
        </p:nvSpPr>
        <p:spPr>
          <a:xfrm>
            <a:off x="476759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68" name="Shape 168"/>
          <p:cNvSpPr/>
          <p:nvPr/>
        </p:nvSpPr>
        <p:spPr>
          <a:xfrm>
            <a:off x="1341149" y="3105150"/>
            <a:ext cx="10850852" cy="0"/>
          </a:xfrm>
          <a:prstGeom prst="line">
            <a:avLst/>
          </a:pr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169" name="Shape 169"/>
          <p:cNvSpPr>
            <a:spLocks noGrp="1"/>
          </p:cNvSpPr>
          <p:nvPr>
            <p:ph type="body" sz="quarter" idx="16" hasCustomPrompt="1"/>
          </p:nvPr>
        </p:nvSpPr>
        <p:spPr>
          <a:xfrm>
            <a:off x="83845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2021</a:t>
            </a:r>
          </a:p>
        </p:txBody>
      </p:sp>
      <p:sp>
        <p:nvSpPr>
          <p:cNvPr id="170" name="Shape 170"/>
          <p:cNvSpPr>
            <a:spLocks noGrp="1"/>
          </p:cNvSpPr>
          <p:nvPr>
            <p:ph type="body" sz="quarter" idx="17"/>
          </p:nvPr>
        </p:nvSpPr>
        <p:spPr>
          <a:xfrm>
            <a:off x="83845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72" name="Shape 172"/>
          <p:cNvSpPr>
            <a:spLocks noGrp="1"/>
          </p:cNvSpPr>
          <p:nvPr>
            <p:ph type="body" sz="quarter" idx="19" hasCustomPrompt="1"/>
          </p:nvPr>
        </p:nvSpPr>
        <p:spPr>
          <a:xfrm>
            <a:off x="453012" y="2201096"/>
            <a:ext cx="1776275" cy="1776275"/>
          </a:xfrm>
          <a:prstGeom prst="ellipse">
            <a:avLst/>
          </a:prstGeom>
          <a:solidFill>
            <a:schemeClr val="tx1"/>
          </a:solidFill>
          <a:effectLst>
            <a:outerShdw blurRad="127000" dist="63500" dir="5400000" rotWithShape="0">
              <a:srgbClr val="000000">
                <a:alpha val="24538"/>
              </a:srgbClr>
            </a:outerShdw>
          </a:effectLst>
        </p:spPr>
        <p:txBody>
          <a:bodyPr anchor="ctr" anchorCtr="0">
            <a:noAutofit/>
          </a:bodyPr>
          <a:lstStyle>
            <a:lvl1pPr marL="0" indent="0" algn="ctr" defTabSz="412750">
              <a:spcBef>
                <a:spcPts val="0"/>
              </a:spcBef>
              <a:buSzTx/>
              <a:buNone/>
              <a:defRPr sz="5000">
                <a:solidFill>
                  <a:schemeClr val="bg1"/>
                </a:solidFill>
                <a:latin typeface="+mj-lt"/>
                <a:ea typeface="+mn-ea"/>
                <a:cs typeface="+mn-cs"/>
                <a:sym typeface="Franklin Gothic Demi Cond"/>
              </a:defRPr>
            </a:lvl1pPr>
          </a:lstStyle>
          <a:p>
            <a:r>
              <a:rPr lang="en-US" dirty="0"/>
              <a:t>GO</a:t>
            </a:r>
          </a:p>
        </p:txBody>
      </p:sp>
      <p:sp>
        <p:nvSpPr>
          <p:cNvPr id="173" name="Shape 173"/>
          <p:cNvSpPr>
            <a:spLocks noGrp="1"/>
          </p:cNvSpPr>
          <p:nvPr>
            <p:ph type="pic" sz="quarter" idx="20" hasCustomPrompt="1"/>
          </p:nvPr>
        </p:nvSpPr>
        <p:spPr>
          <a:xfrm>
            <a:off x="4251066"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74" name="Shape 174"/>
          <p:cNvSpPr>
            <a:spLocks noGrp="1"/>
          </p:cNvSpPr>
          <p:nvPr>
            <p:ph type="pic" sz="quarter" idx="21" hasCustomPrompt="1"/>
          </p:nvPr>
        </p:nvSpPr>
        <p:spPr>
          <a:xfrm>
            <a:off x="7868017" y="2394942"/>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8" name="Shape 166"/>
          <p:cNvSpPr>
            <a:spLocks noGrp="1"/>
          </p:cNvSpPr>
          <p:nvPr>
            <p:ph type="body" sz="quarter" idx="22" hasCustomPrompt="1"/>
          </p:nvPr>
        </p:nvSpPr>
        <p:spPr>
          <a:xfrm>
            <a:off x="1150649" y="4034631"/>
            <a:ext cx="2984501" cy="1529264"/>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accent1"/>
                </a:solidFill>
                <a:latin typeface="+mj-lt"/>
                <a:ea typeface="+mn-ea"/>
                <a:cs typeface="+mn-cs"/>
                <a:sym typeface="Franklin Gothic Demi Cond"/>
              </a:defRPr>
            </a:lvl1pPr>
          </a:lstStyle>
          <a:p>
            <a:r>
              <a:rPr lang="en-US" dirty="0"/>
              <a:t>STARTING POINT</a:t>
            </a:r>
          </a:p>
        </p:txBody>
      </p:sp>
      <p:sp>
        <p:nvSpPr>
          <p:cNvPr id="19" name="Shape 68">
            <a:extLst>
              <a:ext uri="{FF2B5EF4-FFF2-40B4-BE49-F238E27FC236}">
                <a16:creationId xmlns:a16="http://schemas.microsoft.com/office/drawing/2014/main" id="{C99C7C04-496F-4D37-8D52-3C3F7B47532D}"/>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116940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meline Middle">
    <p:bg>
      <p:bgPr>
        <a:solidFill>
          <a:schemeClr val="bg1"/>
        </a:solidFill>
        <a:effectLst/>
      </p:bgPr>
    </p:bg>
    <p:spTree>
      <p:nvGrpSpPr>
        <p:cNvPr id="1" name=""/>
        <p:cNvGrpSpPr/>
        <p:nvPr/>
      </p:nvGrpSpPr>
      <p:grpSpPr>
        <a:xfrm>
          <a:off x="0" y="0"/>
          <a:ext cx="0" cy="0"/>
          <a:chOff x="0" y="0"/>
          <a:chExt cx="0" cy="0"/>
        </a:xfrm>
      </p:grpSpPr>
      <p:sp>
        <p:nvSpPr>
          <p:cNvPr id="186" name="Shape 186"/>
          <p:cNvSpPr/>
          <p:nvPr/>
        </p:nvSpPr>
        <p:spPr>
          <a:xfrm>
            <a:off x="-1" y="3105150"/>
            <a:ext cx="12192003" cy="0"/>
          </a:xfrm>
          <a:prstGeom prst="line">
            <a:avLst/>
          </a:pr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192" name="Shape 192"/>
          <p:cNvSpPr>
            <a:spLocks noGrp="1"/>
          </p:cNvSpPr>
          <p:nvPr>
            <p:ph type="body" sz="quarter" idx="21" hasCustomPrompt="1"/>
          </p:nvPr>
        </p:nvSpPr>
        <p:spPr>
          <a:xfrm>
            <a:off x="11506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2022</a:t>
            </a:r>
          </a:p>
        </p:txBody>
      </p:sp>
      <p:sp>
        <p:nvSpPr>
          <p:cNvPr id="193" name="Shape 193"/>
          <p:cNvSpPr>
            <a:spLocks noGrp="1"/>
          </p:cNvSpPr>
          <p:nvPr>
            <p:ph type="body" sz="quarter" idx="22"/>
          </p:nvPr>
        </p:nvSpPr>
        <p:spPr>
          <a:xfrm>
            <a:off x="11506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6"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8" name="Shape 166"/>
          <p:cNvSpPr>
            <a:spLocks noGrp="1"/>
          </p:cNvSpPr>
          <p:nvPr>
            <p:ph type="body" sz="quarter" idx="14" hasCustomPrompt="1"/>
          </p:nvPr>
        </p:nvSpPr>
        <p:spPr>
          <a:xfrm>
            <a:off x="476759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2023</a:t>
            </a:r>
          </a:p>
        </p:txBody>
      </p:sp>
      <p:sp>
        <p:nvSpPr>
          <p:cNvPr id="19" name="Shape 167"/>
          <p:cNvSpPr>
            <a:spLocks noGrp="1"/>
          </p:cNvSpPr>
          <p:nvPr>
            <p:ph type="body" sz="quarter" idx="15"/>
          </p:nvPr>
        </p:nvSpPr>
        <p:spPr>
          <a:xfrm>
            <a:off x="476759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0" name="Shape 169"/>
          <p:cNvSpPr>
            <a:spLocks noGrp="1"/>
          </p:cNvSpPr>
          <p:nvPr>
            <p:ph type="body" sz="quarter" idx="16" hasCustomPrompt="1"/>
          </p:nvPr>
        </p:nvSpPr>
        <p:spPr>
          <a:xfrm>
            <a:off x="83845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2024</a:t>
            </a:r>
          </a:p>
        </p:txBody>
      </p:sp>
      <p:sp>
        <p:nvSpPr>
          <p:cNvPr id="21" name="Shape 170"/>
          <p:cNvSpPr>
            <a:spLocks noGrp="1"/>
          </p:cNvSpPr>
          <p:nvPr>
            <p:ph type="body" sz="quarter" idx="17"/>
          </p:nvPr>
        </p:nvSpPr>
        <p:spPr>
          <a:xfrm>
            <a:off x="83845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2" name="Shape 173"/>
          <p:cNvSpPr>
            <a:spLocks noGrp="1"/>
          </p:cNvSpPr>
          <p:nvPr>
            <p:ph type="pic" sz="quarter" idx="23" hasCustomPrompt="1"/>
          </p:nvPr>
        </p:nvSpPr>
        <p:spPr>
          <a:xfrm>
            <a:off x="4251066"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3" name="Shape 174"/>
          <p:cNvSpPr>
            <a:spLocks noGrp="1"/>
          </p:cNvSpPr>
          <p:nvPr>
            <p:ph type="pic" sz="quarter" idx="24" hasCustomPrompt="1"/>
          </p:nvPr>
        </p:nvSpPr>
        <p:spPr>
          <a:xfrm>
            <a:off x="7868017" y="2394942"/>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4" name="Shape 173"/>
          <p:cNvSpPr>
            <a:spLocks noGrp="1"/>
          </p:cNvSpPr>
          <p:nvPr>
            <p:ph type="pic" sz="quarter" idx="25" hasCustomPrompt="1"/>
          </p:nvPr>
        </p:nvSpPr>
        <p:spPr>
          <a:xfrm>
            <a:off x="636259"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5" name="Shape 68">
            <a:extLst>
              <a:ext uri="{FF2B5EF4-FFF2-40B4-BE49-F238E27FC236}">
                <a16:creationId xmlns:a16="http://schemas.microsoft.com/office/drawing/2014/main" id="{42847821-5905-4E6E-97DB-936276C4E83E}"/>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25020834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meline End">
    <p:bg>
      <p:bgPr>
        <a:solidFill>
          <a:schemeClr val="bg1"/>
        </a:solidFill>
        <a:effectLst/>
      </p:bgPr>
    </p:bg>
    <p:spTree>
      <p:nvGrpSpPr>
        <p:cNvPr id="1" name=""/>
        <p:cNvGrpSpPr/>
        <p:nvPr/>
      </p:nvGrpSpPr>
      <p:grpSpPr>
        <a:xfrm>
          <a:off x="0" y="0"/>
          <a:ext cx="0" cy="0"/>
          <a:chOff x="0" y="0"/>
          <a:chExt cx="0" cy="0"/>
        </a:xfrm>
      </p:grpSpPr>
      <p:sp>
        <p:nvSpPr>
          <p:cNvPr id="205" name="Shape 205"/>
          <p:cNvSpPr/>
          <p:nvPr/>
        </p:nvSpPr>
        <p:spPr>
          <a:xfrm>
            <a:off x="-1" y="3105150"/>
            <a:ext cx="7749988" cy="0"/>
          </a:xfrm>
          <a:prstGeom prst="line">
            <a:avLst/>
          </a:pr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210" name="Shape 210"/>
          <p:cNvSpPr/>
          <p:nvPr/>
        </p:nvSpPr>
        <p:spPr>
          <a:xfrm>
            <a:off x="7751316" y="2151664"/>
            <a:ext cx="2457558" cy="1705076"/>
          </a:xfrm>
          <a:custGeom>
            <a:avLst/>
            <a:gdLst/>
            <a:ahLst/>
            <a:cxnLst>
              <a:cxn ang="0">
                <a:pos x="wd2" y="hd2"/>
              </a:cxn>
              <a:cxn ang="5400000">
                <a:pos x="wd2" y="hd2"/>
              </a:cxn>
              <a:cxn ang="10800000">
                <a:pos x="wd2" y="hd2"/>
              </a:cxn>
              <a:cxn ang="16200000">
                <a:pos x="wd2" y="hd2"/>
              </a:cxn>
            </a:cxnLst>
            <a:rect l="0" t="0" r="r" b="b"/>
            <a:pathLst>
              <a:path w="21600" h="21600" extrusionOk="0">
                <a:moveTo>
                  <a:pt x="0" y="12068"/>
                </a:moveTo>
                <a:lnTo>
                  <a:pt x="6614" y="21600"/>
                </a:lnTo>
                <a:lnTo>
                  <a:pt x="21600" y="0"/>
                </a:lnTo>
              </a:path>
            </a:pathLst>
          </a:cu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211" name="Shape 211"/>
          <p:cNvSpPr>
            <a:spLocks noGrp="1"/>
          </p:cNvSpPr>
          <p:nvPr>
            <p:ph type="body" sz="quarter" idx="20" hasCustomPrompt="1"/>
          </p:nvPr>
        </p:nvSpPr>
        <p:spPr>
          <a:xfrm>
            <a:off x="9325249" y="1230172"/>
            <a:ext cx="1776275" cy="1776275"/>
          </a:xfrm>
          <a:prstGeom prst="ellipse">
            <a:avLst/>
          </a:prstGeom>
          <a:blipFill>
            <a:blip r:embed="rId2"/>
          </a:blipFill>
          <a:effectLst>
            <a:outerShdw blurRad="127000" dist="63500" dir="5400000" rotWithShape="0">
              <a:schemeClr val="tx1">
                <a:alpha val="25000"/>
              </a:schemeClr>
            </a:outerShdw>
          </a:effectLst>
        </p:spPr>
        <p:txBody>
          <a:bodyPr anchor="ctr" anchorCtr="0">
            <a:noAutofit/>
          </a:bodyPr>
          <a:lstStyle>
            <a:lvl1pPr marL="0" indent="0" algn="ctr" defTabSz="412750">
              <a:spcBef>
                <a:spcPts val="0"/>
              </a:spcBef>
              <a:buSzTx/>
              <a:buNone/>
              <a:defRPr sz="2500" baseline="0">
                <a:solidFill>
                  <a:schemeClr val="bg1"/>
                </a:solidFill>
                <a:latin typeface="+mj-lt"/>
                <a:ea typeface="+mn-ea"/>
                <a:cs typeface="+mn-cs"/>
                <a:sym typeface="Franklin Gothic Demi Cond"/>
              </a:defRPr>
            </a:lvl1pPr>
          </a:lstStyle>
          <a:p>
            <a:r>
              <a:rPr lang="en-US" dirty="0"/>
              <a:t>WE ARE THE FUTURE</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7" name="Shape 192"/>
          <p:cNvSpPr>
            <a:spLocks noGrp="1"/>
          </p:cNvSpPr>
          <p:nvPr>
            <p:ph type="body" sz="quarter" idx="21" hasCustomPrompt="1"/>
          </p:nvPr>
        </p:nvSpPr>
        <p:spPr>
          <a:xfrm>
            <a:off x="11506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2025</a:t>
            </a:r>
          </a:p>
        </p:txBody>
      </p:sp>
      <p:sp>
        <p:nvSpPr>
          <p:cNvPr id="18" name="Shape 193"/>
          <p:cNvSpPr>
            <a:spLocks noGrp="1"/>
          </p:cNvSpPr>
          <p:nvPr>
            <p:ph type="body" sz="quarter" idx="22"/>
          </p:nvPr>
        </p:nvSpPr>
        <p:spPr>
          <a:xfrm>
            <a:off x="11506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9" name="Shape 166"/>
          <p:cNvSpPr>
            <a:spLocks noGrp="1"/>
          </p:cNvSpPr>
          <p:nvPr>
            <p:ph type="body" sz="quarter" idx="14" hasCustomPrompt="1"/>
          </p:nvPr>
        </p:nvSpPr>
        <p:spPr>
          <a:xfrm>
            <a:off x="476759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2026</a:t>
            </a:r>
          </a:p>
        </p:txBody>
      </p:sp>
      <p:sp>
        <p:nvSpPr>
          <p:cNvPr id="20" name="Shape 167"/>
          <p:cNvSpPr>
            <a:spLocks noGrp="1"/>
          </p:cNvSpPr>
          <p:nvPr>
            <p:ph type="body" sz="quarter" idx="15"/>
          </p:nvPr>
        </p:nvSpPr>
        <p:spPr>
          <a:xfrm>
            <a:off x="476759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1" name="Shape 173"/>
          <p:cNvSpPr>
            <a:spLocks noGrp="1"/>
          </p:cNvSpPr>
          <p:nvPr>
            <p:ph type="pic" sz="quarter" idx="23" hasCustomPrompt="1"/>
          </p:nvPr>
        </p:nvSpPr>
        <p:spPr>
          <a:xfrm>
            <a:off x="4251066"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2" name="Shape 173"/>
          <p:cNvSpPr>
            <a:spLocks noGrp="1"/>
          </p:cNvSpPr>
          <p:nvPr>
            <p:ph type="pic" sz="quarter" idx="25" hasCustomPrompt="1"/>
          </p:nvPr>
        </p:nvSpPr>
        <p:spPr>
          <a:xfrm>
            <a:off x="636259"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3" name="Shape 68">
            <a:extLst>
              <a:ext uri="{FF2B5EF4-FFF2-40B4-BE49-F238E27FC236}">
                <a16:creationId xmlns:a16="http://schemas.microsoft.com/office/drawing/2014/main" id="{FF49166C-2EDC-4679-AD43-55B1178AA944}"/>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02307168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 1 Column">
    <p:bg>
      <p:bgPr>
        <a:solidFill>
          <a:schemeClr val="bg1"/>
        </a:solidFill>
        <a:effectLst/>
      </p:bgPr>
    </p:bg>
    <p:spTree>
      <p:nvGrpSpPr>
        <p:cNvPr id="1" name=""/>
        <p:cNvGrpSpPr/>
        <p:nvPr/>
      </p:nvGrpSpPr>
      <p:grpSpPr>
        <a:xfrm>
          <a:off x="0" y="0"/>
          <a:ext cx="0" cy="0"/>
          <a:chOff x="0" y="0"/>
          <a:chExt cx="0" cy="0"/>
        </a:xfrm>
      </p:grpSpPr>
      <p:sp>
        <p:nvSpPr>
          <p:cNvPr id="240" name="Shape 240"/>
          <p:cNvSpPr>
            <a:spLocks noGrp="1"/>
          </p:cNvSpPr>
          <p:nvPr>
            <p:ph type="body" idx="1"/>
          </p:nvPr>
        </p:nvSpPr>
        <p:spPr>
          <a:xfrm>
            <a:off x="636107" y="2330450"/>
            <a:ext cx="10919483" cy="3194051"/>
          </a:xfrm>
          <a:prstGeom prst="rect">
            <a:avLst/>
          </a:prstGeom>
        </p:spPr>
        <p:txBody>
          <a:bodyPr numCol="1" spcCol="1091948" anchor="t"/>
          <a:lstStyle>
            <a:lvl1pPr marL="285750" indent="-285750">
              <a:lnSpc>
                <a:spcPct val="130000"/>
              </a:lnSpc>
              <a:spcBef>
                <a:spcPts val="0"/>
              </a:spcBef>
              <a:buSzTx/>
              <a:buFont typeface="Arial"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1pPr>
            <a:lvl2pPr marL="73152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37160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828800">
              <a:lnSpc>
                <a:spcPct val="100000"/>
              </a:lnSpc>
              <a:spcBef>
                <a:spcPts val="600"/>
              </a:spcBef>
              <a:spcAft>
                <a:spcPts val="600"/>
              </a:spcAft>
              <a:defRPr>
                <a:solidFill>
                  <a:schemeClr val="tx1"/>
                </a:solidFill>
              </a:defRPr>
            </a:lvl8pPr>
            <a:lvl9pPr marL="2377440">
              <a:spcBef>
                <a:spcPts val="600"/>
              </a:spcBef>
              <a:spcAft>
                <a:spcPts val="600"/>
              </a:spcAft>
              <a:defRPr>
                <a:solidFill>
                  <a:schemeClr val="tx1"/>
                </a:solidFill>
              </a:defRPr>
            </a:lvl9pPr>
          </a:lstStyle>
          <a:p>
            <a:pPr lvl="0"/>
            <a:r>
              <a:rPr lang="en-US" dirty="0"/>
              <a:t>Edit Master text styles</a:t>
            </a:r>
          </a:p>
          <a:p>
            <a:pPr lvl="1"/>
            <a:r>
              <a:rPr lang="en-US" dirty="0"/>
              <a:t>Second level</a:t>
            </a:r>
          </a:p>
          <a:p>
            <a:pPr lvl="5"/>
            <a:r>
              <a:rPr lang="en-US" dirty="0"/>
              <a:t>Third level</a:t>
            </a:r>
          </a:p>
          <a:p>
            <a:pPr lvl="7"/>
            <a:r>
              <a:rPr lang="en-US" dirty="0"/>
              <a:t>Fourth level</a:t>
            </a:r>
          </a:p>
          <a:p>
            <a:pPr lvl="8"/>
            <a:r>
              <a:rPr lang="en-US" dirty="0"/>
              <a:t>Fifth level</a:t>
            </a:r>
            <a:endParaRPr dirty="0"/>
          </a:p>
        </p:txBody>
      </p:sp>
      <p:sp>
        <p:nvSpPr>
          <p:cNvPr id="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68">
            <a:extLst>
              <a:ext uri="{FF2B5EF4-FFF2-40B4-BE49-F238E27FC236}">
                <a16:creationId xmlns:a16="http://schemas.microsoft.com/office/drawing/2014/main" id="{61C493AE-9B98-48F1-82C3-3BC18DEC5167}"/>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981433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 2 Columns">
    <p:bg>
      <p:bgPr>
        <a:solidFill>
          <a:schemeClr val="bg1"/>
        </a:solidFill>
        <a:effectLst/>
      </p:bgPr>
    </p:bg>
    <p:spTree>
      <p:nvGrpSpPr>
        <p:cNvPr id="1" name=""/>
        <p:cNvGrpSpPr/>
        <p:nvPr/>
      </p:nvGrpSpPr>
      <p:grpSpPr>
        <a:xfrm>
          <a:off x="0" y="0"/>
          <a:ext cx="0" cy="0"/>
          <a:chOff x="0" y="0"/>
          <a:chExt cx="0" cy="0"/>
        </a:xfrm>
      </p:grpSpPr>
      <p:sp>
        <p:nvSpPr>
          <p:cNvPr id="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68">
            <a:extLst>
              <a:ext uri="{FF2B5EF4-FFF2-40B4-BE49-F238E27FC236}">
                <a16:creationId xmlns:a16="http://schemas.microsoft.com/office/drawing/2014/main" id="{61C493AE-9B98-48F1-82C3-3BC18DEC5167}"/>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10" name="Shape 240">
            <a:extLst>
              <a:ext uri="{FF2B5EF4-FFF2-40B4-BE49-F238E27FC236}">
                <a16:creationId xmlns:a16="http://schemas.microsoft.com/office/drawing/2014/main" id="{0CB676EB-85B6-4065-99F5-35E4AC9786E1}"/>
              </a:ext>
            </a:extLst>
          </p:cNvPr>
          <p:cNvSpPr>
            <a:spLocks noGrp="1"/>
          </p:cNvSpPr>
          <p:nvPr>
            <p:ph type="body" idx="1"/>
          </p:nvPr>
        </p:nvSpPr>
        <p:spPr>
          <a:xfrm>
            <a:off x="636107" y="2330450"/>
            <a:ext cx="10919483" cy="3194051"/>
          </a:xfrm>
          <a:prstGeom prst="rect">
            <a:avLst/>
          </a:prstGeom>
        </p:spPr>
        <p:txBody>
          <a:bodyPr numCol="2" spcCol="731520" anchor="t"/>
          <a:lstStyle>
            <a:lvl1pPr marL="285750" indent="-285750">
              <a:lnSpc>
                <a:spcPct val="130000"/>
              </a:lnSpc>
              <a:spcBef>
                <a:spcPts val="0"/>
              </a:spcBef>
              <a:buSzTx/>
              <a:buFont typeface="Arial"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1pPr>
            <a:lvl2pPr marL="73152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37160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828800">
              <a:lnSpc>
                <a:spcPct val="100000"/>
              </a:lnSpc>
              <a:spcBef>
                <a:spcPts val="600"/>
              </a:spcBef>
              <a:spcAft>
                <a:spcPts val="600"/>
              </a:spcAft>
              <a:defRPr>
                <a:solidFill>
                  <a:schemeClr val="tx1"/>
                </a:solidFill>
              </a:defRPr>
            </a:lvl8pPr>
            <a:lvl9pPr marL="2377440">
              <a:spcBef>
                <a:spcPts val="600"/>
              </a:spcBef>
              <a:spcAft>
                <a:spcPts val="600"/>
              </a:spcAft>
              <a:defRPr>
                <a:solidFill>
                  <a:schemeClr val="tx1"/>
                </a:solidFill>
              </a:defRPr>
            </a:lvl9pPr>
          </a:lstStyle>
          <a:p>
            <a:pPr lvl="0"/>
            <a:r>
              <a:rPr lang="en-US" dirty="0"/>
              <a:t>Edit Master text styles</a:t>
            </a:r>
          </a:p>
          <a:p>
            <a:pPr lvl="1"/>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41612643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3 Columns">
    <p:bg>
      <p:bgPr>
        <a:solidFill>
          <a:schemeClr val="bg1"/>
        </a:solidFill>
        <a:effectLst/>
      </p:bgPr>
    </p:bg>
    <p:spTree>
      <p:nvGrpSpPr>
        <p:cNvPr id="1" name=""/>
        <p:cNvGrpSpPr/>
        <p:nvPr/>
      </p:nvGrpSpPr>
      <p:grpSpPr>
        <a:xfrm>
          <a:off x="0" y="0"/>
          <a:ext cx="0" cy="0"/>
          <a:chOff x="0" y="0"/>
          <a:chExt cx="0" cy="0"/>
        </a:xfrm>
      </p:grpSpPr>
      <p:sp>
        <p:nvSpPr>
          <p:cNvPr id="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8"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9" name="Shape 68">
            <a:extLst>
              <a:ext uri="{FF2B5EF4-FFF2-40B4-BE49-F238E27FC236}">
                <a16:creationId xmlns:a16="http://schemas.microsoft.com/office/drawing/2014/main" id="{C3010E05-6609-4551-BD36-4528846D3965}"/>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10" name="Shape 240">
            <a:extLst>
              <a:ext uri="{FF2B5EF4-FFF2-40B4-BE49-F238E27FC236}">
                <a16:creationId xmlns:a16="http://schemas.microsoft.com/office/drawing/2014/main" id="{11EE7434-C25C-4E70-80AD-93E7F3B2C916}"/>
              </a:ext>
            </a:extLst>
          </p:cNvPr>
          <p:cNvSpPr>
            <a:spLocks noGrp="1"/>
          </p:cNvSpPr>
          <p:nvPr>
            <p:ph type="body" idx="1"/>
          </p:nvPr>
        </p:nvSpPr>
        <p:spPr>
          <a:xfrm>
            <a:off x="636107" y="2330450"/>
            <a:ext cx="10919483" cy="3194051"/>
          </a:xfrm>
          <a:prstGeom prst="rect">
            <a:avLst/>
          </a:prstGeom>
        </p:spPr>
        <p:txBody>
          <a:bodyPr numCol="3" spcCol="731520" anchor="t"/>
          <a:lstStyle>
            <a:lvl1pPr marL="285750" indent="-285750">
              <a:lnSpc>
                <a:spcPct val="130000"/>
              </a:lnSpc>
              <a:spcBef>
                <a:spcPts val="0"/>
              </a:spcBef>
              <a:buSzTx/>
              <a:buFont typeface="Arial"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1pPr>
            <a:lvl2pPr marL="73152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37160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828800">
              <a:lnSpc>
                <a:spcPct val="100000"/>
              </a:lnSpc>
              <a:spcBef>
                <a:spcPts val="600"/>
              </a:spcBef>
              <a:spcAft>
                <a:spcPts val="600"/>
              </a:spcAft>
              <a:defRPr>
                <a:solidFill>
                  <a:schemeClr val="tx1"/>
                </a:solidFill>
              </a:defRPr>
            </a:lvl8pPr>
            <a:lvl9pPr marL="2377440">
              <a:spcBef>
                <a:spcPts val="600"/>
              </a:spcBef>
              <a:spcAft>
                <a:spcPts val="600"/>
              </a:spcAft>
              <a:defRPr>
                <a:solidFill>
                  <a:schemeClr val="tx1"/>
                </a:solidFill>
              </a:defRPr>
            </a:lvl9pPr>
          </a:lstStyle>
          <a:p>
            <a:pPr lvl="0"/>
            <a:r>
              <a:rPr lang="en-US" dirty="0"/>
              <a:t>Edit Master text styles</a:t>
            </a:r>
          </a:p>
          <a:p>
            <a:pPr lvl="1"/>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88105260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Photo + Lis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A76837-B143-42CC-8217-0E109852FF7E}"/>
              </a:ext>
            </a:extLst>
          </p:cNvPr>
          <p:cNvSpPr/>
          <p:nvPr userDrawn="1"/>
        </p:nvSpPr>
        <p:spPr>
          <a:xfrm>
            <a:off x="0" y="0"/>
            <a:ext cx="4192790" cy="6858000"/>
          </a:xfrm>
          <a:prstGeom prst="rect">
            <a:avLst/>
          </a:prstGeom>
          <a:solidFill>
            <a:schemeClr val="tx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59" name="Shape 259"/>
          <p:cNvSpPr>
            <a:spLocks noGrp="1"/>
          </p:cNvSpPr>
          <p:nvPr>
            <p:ph type="body" sz="quarter" idx="14"/>
          </p:nvPr>
        </p:nvSpPr>
        <p:spPr>
          <a:xfrm>
            <a:off x="5721350" y="1473200"/>
            <a:ext cx="5264150"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60" name="Shape 260"/>
          <p:cNvSpPr>
            <a:spLocks noGrp="1"/>
          </p:cNvSpPr>
          <p:nvPr>
            <p:ph type="body" sz="quarter" idx="15" hasCustomPrompt="1"/>
          </p:nvPr>
        </p:nvSpPr>
        <p:spPr>
          <a:xfrm>
            <a:off x="5721350" y="1117600"/>
            <a:ext cx="5264150"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62" name="Shape 262"/>
          <p:cNvSpPr>
            <a:spLocks noGrp="1"/>
          </p:cNvSpPr>
          <p:nvPr>
            <p:ph type="body" sz="quarter" idx="17"/>
          </p:nvPr>
        </p:nvSpPr>
        <p:spPr>
          <a:xfrm>
            <a:off x="5721350" y="2889250"/>
            <a:ext cx="5264150"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63" name="Shape 263"/>
          <p:cNvSpPr>
            <a:spLocks noGrp="1"/>
          </p:cNvSpPr>
          <p:nvPr>
            <p:ph type="body" sz="quarter" idx="18" hasCustomPrompt="1"/>
          </p:nvPr>
        </p:nvSpPr>
        <p:spPr>
          <a:xfrm>
            <a:off x="5721351" y="2533650"/>
            <a:ext cx="5264150" cy="369332"/>
          </a:xfrm>
          <a:prstGeom prst="rect">
            <a:avLst/>
          </a:prstGeom>
        </p:spPr>
        <p:txBody>
          <a:bodyPr wrap="square"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65" name="Shape 265"/>
          <p:cNvSpPr>
            <a:spLocks noGrp="1"/>
          </p:cNvSpPr>
          <p:nvPr>
            <p:ph type="body" sz="quarter" idx="20"/>
          </p:nvPr>
        </p:nvSpPr>
        <p:spPr>
          <a:xfrm>
            <a:off x="5721350" y="4597400"/>
            <a:ext cx="5264150"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66" name="Shape 266"/>
          <p:cNvSpPr>
            <a:spLocks noGrp="1"/>
          </p:cNvSpPr>
          <p:nvPr>
            <p:ph type="body" sz="quarter" idx="21" hasCustomPrompt="1"/>
          </p:nvPr>
        </p:nvSpPr>
        <p:spPr>
          <a:xfrm>
            <a:off x="5721351" y="4241800"/>
            <a:ext cx="5264150" cy="369332"/>
          </a:xfrm>
          <a:prstGeom prst="rect">
            <a:avLst/>
          </a:prstGeom>
        </p:spPr>
        <p:txBody>
          <a:bodyPr wrap="square"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68" name="Shape 268"/>
          <p:cNvSpPr>
            <a:spLocks noGrp="1"/>
          </p:cNvSpPr>
          <p:nvPr>
            <p:ph type="title" hasCustomPrompt="1"/>
          </p:nvPr>
        </p:nvSpPr>
        <p:spPr>
          <a:xfrm>
            <a:off x="635000" y="2225675"/>
            <a:ext cx="3136900"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09545757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List">
    <p:bg>
      <p:bgPr>
        <a:solidFill>
          <a:schemeClr val="bg1"/>
        </a:solidFill>
        <a:effectLst/>
      </p:bgPr>
    </p:bg>
    <p:spTree>
      <p:nvGrpSpPr>
        <p:cNvPr id="1" name=""/>
        <p:cNvGrpSpPr/>
        <p:nvPr/>
      </p:nvGrpSpPr>
      <p:grpSpPr>
        <a:xfrm>
          <a:off x="0" y="0"/>
          <a:ext cx="0" cy="0"/>
          <a:chOff x="0" y="0"/>
          <a:chExt cx="0" cy="0"/>
        </a:xfrm>
      </p:grpSpPr>
      <p:sp>
        <p:nvSpPr>
          <p:cNvPr id="279" name="Shape 279"/>
          <p:cNvSpPr>
            <a:spLocks noGrp="1"/>
          </p:cNvSpPr>
          <p:nvPr>
            <p:ph type="body" sz="quarter" idx="14"/>
          </p:nvPr>
        </p:nvSpPr>
        <p:spPr>
          <a:xfrm>
            <a:off x="1277609" y="2839482"/>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80" name="Shape 280"/>
          <p:cNvSpPr>
            <a:spLocks noGrp="1"/>
          </p:cNvSpPr>
          <p:nvPr>
            <p:ph type="body" sz="quarter" idx="15" hasCustomPrompt="1"/>
          </p:nvPr>
        </p:nvSpPr>
        <p:spPr>
          <a:xfrm>
            <a:off x="1277609" y="24701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82" name="Shape 282"/>
          <p:cNvSpPr>
            <a:spLocks noGrp="1"/>
          </p:cNvSpPr>
          <p:nvPr>
            <p:ph type="body" sz="quarter" idx="17"/>
          </p:nvPr>
        </p:nvSpPr>
        <p:spPr>
          <a:xfrm>
            <a:off x="6925568" y="282575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83" name="Shape 283"/>
          <p:cNvSpPr>
            <a:spLocks noGrp="1"/>
          </p:cNvSpPr>
          <p:nvPr>
            <p:ph type="body" sz="quarter" idx="18" hasCustomPrompt="1"/>
          </p:nvPr>
        </p:nvSpPr>
        <p:spPr>
          <a:xfrm>
            <a:off x="6925568" y="24701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85" name="Shape 285"/>
          <p:cNvSpPr>
            <a:spLocks noGrp="1"/>
          </p:cNvSpPr>
          <p:nvPr>
            <p:ph type="body" sz="quarter" idx="20"/>
          </p:nvPr>
        </p:nvSpPr>
        <p:spPr>
          <a:xfrm>
            <a:off x="1277609" y="407670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86" name="Shape 286"/>
          <p:cNvSpPr>
            <a:spLocks noGrp="1"/>
          </p:cNvSpPr>
          <p:nvPr>
            <p:ph type="body" sz="quarter" idx="21" hasCustomPrompt="1"/>
          </p:nvPr>
        </p:nvSpPr>
        <p:spPr>
          <a:xfrm>
            <a:off x="1277609" y="372110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88" name="Shape 288"/>
          <p:cNvSpPr>
            <a:spLocks noGrp="1"/>
          </p:cNvSpPr>
          <p:nvPr>
            <p:ph type="body" sz="quarter" idx="23"/>
          </p:nvPr>
        </p:nvSpPr>
        <p:spPr>
          <a:xfrm>
            <a:off x="1277609" y="532765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89" name="Shape 289"/>
          <p:cNvSpPr>
            <a:spLocks noGrp="1"/>
          </p:cNvSpPr>
          <p:nvPr>
            <p:ph type="body" sz="quarter" idx="24" hasCustomPrompt="1"/>
          </p:nvPr>
        </p:nvSpPr>
        <p:spPr>
          <a:xfrm>
            <a:off x="1277609" y="49720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91" name="Shape 291"/>
          <p:cNvSpPr>
            <a:spLocks noGrp="1"/>
          </p:cNvSpPr>
          <p:nvPr>
            <p:ph type="body" sz="quarter" idx="26"/>
          </p:nvPr>
        </p:nvSpPr>
        <p:spPr>
          <a:xfrm>
            <a:off x="6925568" y="407670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92" name="Shape 292"/>
          <p:cNvSpPr>
            <a:spLocks noGrp="1"/>
          </p:cNvSpPr>
          <p:nvPr>
            <p:ph type="body" sz="quarter" idx="27" hasCustomPrompt="1"/>
          </p:nvPr>
        </p:nvSpPr>
        <p:spPr>
          <a:xfrm>
            <a:off x="6925568" y="372110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94" name="Shape 294"/>
          <p:cNvSpPr>
            <a:spLocks noGrp="1"/>
          </p:cNvSpPr>
          <p:nvPr>
            <p:ph type="body" sz="quarter" idx="29"/>
          </p:nvPr>
        </p:nvSpPr>
        <p:spPr>
          <a:xfrm>
            <a:off x="6925568" y="532765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95" name="Shape 295"/>
          <p:cNvSpPr>
            <a:spLocks noGrp="1"/>
          </p:cNvSpPr>
          <p:nvPr>
            <p:ph type="body" sz="quarter" idx="30" hasCustomPrompt="1"/>
          </p:nvPr>
        </p:nvSpPr>
        <p:spPr>
          <a:xfrm>
            <a:off x="6925568" y="49720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3" name="Shape 68"/>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24"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b="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7947810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2" name="Shape 68">
            <a:extLst>
              <a:ext uri="{FF2B5EF4-FFF2-40B4-BE49-F238E27FC236}">
                <a16:creationId xmlns:a16="http://schemas.microsoft.com/office/drawing/2014/main" id="{092B380F-4BB9-4064-819C-8C8ACC47D9DB}"/>
              </a:ext>
            </a:extLst>
          </p:cNvPr>
          <p:cNvSpPr>
            <a:spLocks noGrp="1"/>
          </p:cNvSpPr>
          <p:nvPr userDrawn="1">
            <p:ph type="title" hasCustomPrompt="1"/>
          </p:nvPr>
        </p:nvSpPr>
        <p:spPr>
          <a:xfrm>
            <a:off x="161003" y="2607524"/>
            <a:ext cx="4216370"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150">
                <a:solidFill>
                  <a:schemeClr val="bg1"/>
                </a:solidFill>
                <a:latin typeface="+mj-lt"/>
              </a:defRPr>
            </a:lvl1pPr>
          </a:lstStyle>
          <a:p>
            <a:r>
              <a:rPr lang="en-US" dirty="0"/>
              <a:t>CLICK TO EDIT MASTER TITLE STYLE</a:t>
            </a:r>
          </a:p>
        </p:txBody>
      </p:sp>
      <p:sp>
        <p:nvSpPr>
          <p:cNvPr id="13" name="Shape 52">
            <a:extLst>
              <a:ext uri="{FF2B5EF4-FFF2-40B4-BE49-F238E27FC236}">
                <a16:creationId xmlns:a16="http://schemas.microsoft.com/office/drawing/2014/main" id="{F40D9077-C3E5-4058-81B0-7F79371A4FEB}"/>
              </a:ext>
            </a:extLst>
          </p:cNvPr>
          <p:cNvSpPr>
            <a:spLocks noGrp="1"/>
          </p:cNvSpPr>
          <p:nvPr userDrawn="1">
            <p:ph type="body" sz="quarter" idx="13" hasCustomPrompt="1"/>
          </p:nvPr>
        </p:nvSpPr>
        <p:spPr>
          <a:xfrm>
            <a:off x="161003" y="4397699"/>
            <a:ext cx="4216370" cy="378950"/>
          </a:xfrm>
          <a:prstGeom prst="rect">
            <a:avLst/>
          </a:prstGeom>
        </p:spPr>
        <p:txBody>
          <a:bodyPr wrap="square" anchor="t" anchorCtr="0">
            <a:spAutoFit/>
          </a:bodyPr>
          <a:lstStyle>
            <a:lvl1pPr marL="0" indent="0" algn="ctr" defTabSz="412750">
              <a:lnSpc>
                <a:spcPct val="140000"/>
              </a:lnSpc>
              <a:spcBef>
                <a:spcPts val="0"/>
              </a:spcBef>
              <a:buSzTx/>
              <a:buNone/>
              <a:defRPr sz="1500" spc="375">
                <a:solidFill>
                  <a:schemeClr val="bg1"/>
                </a:solidFill>
                <a:latin typeface="+mj-lt"/>
                <a:ea typeface="Franklin Gothic Demi Cond"/>
                <a:cs typeface="Franklin Gothic Demi Cond"/>
                <a:sym typeface="Franklin Gothic Demi Cond"/>
              </a:defRPr>
            </a:lvl1pPr>
          </a:lstStyle>
          <a:p>
            <a:pPr lvl="0"/>
            <a:r>
              <a:rPr lang="en-US" dirty="0"/>
              <a:t>EDIT MASTER TEXT STYLES</a:t>
            </a: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6" name="Picture Placeholder 15">
            <a:extLst>
              <a:ext uri="{FF2B5EF4-FFF2-40B4-BE49-F238E27FC236}">
                <a16:creationId xmlns:a16="http://schemas.microsoft.com/office/drawing/2014/main" id="{FCDE987A-7C9D-48C9-A120-5251885568E2}"/>
              </a:ext>
            </a:extLst>
          </p:cNvPr>
          <p:cNvSpPr>
            <a:spLocks noGrp="1"/>
          </p:cNvSpPr>
          <p:nvPr>
            <p:ph type="pic" sz="quarter" idx="14"/>
          </p:nvPr>
        </p:nvSpPr>
        <p:spPr>
          <a:xfrm>
            <a:off x="5631577" y="0"/>
            <a:ext cx="6560423" cy="6858000"/>
          </a:xfrm>
          <a:custGeom>
            <a:avLst/>
            <a:gdLst>
              <a:gd name="connsiteX0" fmla="*/ 2940924 w 6560423"/>
              <a:gd name="connsiteY0" fmla="*/ 0 h 6858000"/>
              <a:gd name="connsiteX1" fmla="*/ 6560423 w 6560423"/>
              <a:gd name="connsiteY1" fmla="*/ 0 h 6858000"/>
              <a:gd name="connsiteX2" fmla="*/ 6560423 w 6560423"/>
              <a:gd name="connsiteY2" fmla="*/ 6858000 h 6858000"/>
              <a:gd name="connsiteX3" fmla="*/ 2740739 w 6560423"/>
              <a:gd name="connsiteY3" fmla="*/ 6858000 h 6858000"/>
              <a:gd name="connsiteX4" fmla="*/ 0 w 6560423"/>
              <a:gd name="connsiteY4" fmla="*/ 35811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23" h="6858000">
                <a:moveTo>
                  <a:pt x="2940924" y="0"/>
                </a:moveTo>
                <a:lnTo>
                  <a:pt x="6560423" y="0"/>
                </a:lnTo>
                <a:lnTo>
                  <a:pt x="6560423" y="6858000"/>
                </a:lnTo>
                <a:lnTo>
                  <a:pt x="2740739" y="6858000"/>
                </a:lnTo>
                <a:lnTo>
                  <a:pt x="0" y="3581174"/>
                </a:lnTo>
                <a:close/>
              </a:path>
            </a:pathLst>
          </a:custGeom>
          <a:solidFill>
            <a:schemeClr val="bg2"/>
          </a:solidFill>
        </p:spPr>
      </p:sp>
    </p:spTree>
    <p:extLst>
      <p:ext uri="{BB962C8B-B14F-4D97-AF65-F5344CB8AC3E}">
        <p14:creationId xmlns:p14="http://schemas.microsoft.com/office/powerpoint/2010/main" val="307966699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 Text">
    <p:bg>
      <p:bgPr>
        <a:solidFill>
          <a:schemeClr val="bg1"/>
        </a:solidFill>
        <a:effectLst/>
      </p:bgPr>
    </p:bg>
    <p:spTree>
      <p:nvGrpSpPr>
        <p:cNvPr id="1" name=""/>
        <p:cNvGrpSpPr/>
        <p:nvPr/>
      </p:nvGrpSpPr>
      <p:grpSpPr>
        <a:xfrm>
          <a:off x="0" y="0"/>
          <a:ext cx="0" cy="0"/>
          <a:chOff x="0" y="0"/>
          <a:chExt cx="0" cy="0"/>
        </a:xfrm>
      </p:grpSpPr>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6" name="Shape 323"/>
          <p:cNvSpPr>
            <a:spLocks noGrp="1"/>
          </p:cNvSpPr>
          <p:nvPr>
            <p:ph type="title" hasCustomPrompt="1"/>
          </p:nvPr>
        </p:nvSpPr>
        <p:spPr>
          <a:xfrm>
            <a:off x="635000" y="1576151"/>
            <a:ext cx="2921000"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8" name="Shape 240">
            <a:extLst>
              <a:ext uri="{FF2B5EF4-FFF2-40B4-BE49-F238E27FC236}">
                <a16:creationId xmlns:a16="http://schemas.microsoft.com/office/drawing/2014/main" id="{3EB11463-1CDF-420C-9042-D15BB0F7BC69}"/>
              </a:ext>
            </a:extLst>
          </p:cNvPr>
          <p:cNvSpPr>
            <a:spLocks noGrp="1"/>
          </p:cNvSpPr>
          <p:nvPr>
            <p:ph type="body" idx="1"/>
          </p:nvPr>
        </p:nvSpPr>
        <p:spPr>
          <a:xfrm>
            <a:off x="4601047" y="1576151"/>
            <a:ext cx="7077147" cy="4838550"/>
          </a:xfrm>
          <a:prstGeom prst="rect">
            <a:avLst/>
          </a:prstGeom>
        </p:spPr>
        <p:txBody>
          <a:bodyPr numCol="1" spcCol="1091948" anchor="t"/>
          <a:lstStyle>
            <a:lvl1pPr marL="0" indent="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600"/>
              </a:spcAft>
              <a:defRPr>
                <a:solidFill>
                  <a:schemeClr val="tx1"/>
                </a:solidFill>
              </a:defRPr>
            </a:lvl8pPr>
            <a:lvl9pPr marL="1828800">
              <a:spcBef>
                <a:spcPts val="600"/>
              </a:spcBef>
              <a:spcAft>
                <a:spcPts val="600"/>
              </a:spcAft>
              <a:defRPr>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
        <p:nvSpPr>
          <p:cNvPr id="9" name="Shape 240">
            <a:extLst>
              <a:ext uri="{FF2B5EF4-FFF2-40B4-BE49-F238E27FC236}">
                <a16:creationId xmlns:a16="http://schemas.microsoft.com/office/drawing/2014/main" id="{EB9E6775-C6A3-43E7-AB95-F9A4FA13A520}"/>
              </a:ext>
            </a:extLst>
          </p:cNvPr>
          <p:cNvSpPr>
            <a:spLocks noGrp="1"/>
          </p:cNvSpPr>
          <p:nvPr>
            <p:ph type="body" idx="10"/>
          </p:nvPr>
        </p:nvSpPr>
        <p:spPr>
          <a:xfrm>
            <a:off x="635000" y="3995426"/>
            <a:ext cx="2920999" cy="1821900"/>
          </a:xfrm>
          <a:prstGeom prst="rect">
            <a:avLst/>
          </a:prstGeom>
        </p:spPr>
        <p:txBody>
          <a:bodyPr numCol="1" spcCol="1091948" anchor="t"/>
          <a:lstStyle>
            <a:lvl1pPr marL="0" indent="0">
              <a:lnSpc>
                <a:spcPct val="130000"/>
              </a:lnSpc>
              <a:spcBef>
                <a:spcPts val="0"/>
              </a:spcBef>
              <a:buSzTx/>
              <a:buNone/>
              <a:defRPr sz="14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4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4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400">
                <a:solidFill>
                  <a:schemeClr val="tx1"/>
                </a:solidFill>
              </a:defRPr>
            </a:lvl8pPr>
            <a:lvl9pPr marL="1828800">
              <a:spcBef>
                <a:spcPts val="600"/>
              </a:spcBef>
              <a:spcAft>
                <a:spcPts val="0"/>
              </a:spcAft>
              <a:defRPr sz="14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37141248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ingle">
    <p:bg>
      <p:bgPr>
        <a:solidFill>
          <a:schemeClr val="bg1"/>
        </a:solidFill>
        <a:effectLst/>
      </p:bgPr>
    </p:bg>
    <p:spTree>
      <p:nvGrpSpPr>
        <p:cNvPr id="1" name=""/>
        <p:cNvGrpSpPr/>
        <p:nvPr/>
      </p:nvGrpSpPr>
      <p:grpSpPr>
        <a:xfrm>
          <a:off x="0" y="0"/>
          <a:ext cx="0" cy="0"/>
          <a:chOff x="0" y="0"/>
          <a:chExt cx="0" cy="0"/>
        </a:xfrm>
      </p:grpSpPr>
      <p:sp>
        <p:nvSpPr>
          <p:cNvPr id="605" name="Shape 605"/>
          <p:cNvSpPr>
            <a:spLocks noGrp="1"/>
          </p:cNvSpPr>
          <p:nvPr>
            <p:ph type="pic" sz="half" idx="13"/>
          </p:nvPr>
        </p:nvSpPr>
        <p:spPr>
          <a:xfrm>
            <a:off x="5969000" y="635000"/>
            <a:ext cx="5588001" cy="55879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7" name="Shape 517"/>
          <p:cNvSpPr>
            <a:spLocks noGrp="1"/>
          </p:cNvSpPr>
          <p:nvPr>
            <p:ph type="title" hasCustomPrompt="1"/>
          </p:nvPr>
        </p:nvSpPr>
        <p:spPr>
          <a:xfrm>
            <a:off x="636259" y="1569802"/>
            <a:ext cx="2918483"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sp>
        <p:nvSpPr>
          <p:cNvPr id="8" name="Shape 240">
            <a:extLst>
              <a:ext uri="{FF2B5EF4-FFF2-40B4-BE49-F238E27FC236}">
                <a16:creationId xmlns:a16="http://schemas.microsoft.com/office/drawing/2014/main" id="{03863AEF-EEBF-4B6A-964B-593D4AFBF26F}"/>
              </a:ext>
            </a:extLst>
          </p:cNvPr>
          <p:cNvSpPr>
            <a:spLocks noGrp="1"/>
          </p:cNvSpPr>
          <p:nvPr>
            <p:ph type="body" idx="10"/>
          </p:nvPr>
        </p:nvSpPr>
        <p:spPr>
          <a:xfrm>
            <a:off x="635000" y="3995426"/>
            <a:ext cx="3013891"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53510369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 Text + BG">
    <p:bg>
      <p:bgPr>
        <a:solidFill>
          <a:schemeClr val="bg1"/>
        </a:solidFill>
        <a:effectLst/>
      </p:bgPr>
    </p:bg>
    <p:spTree>
      <p:nvGrpSpPr>
        <p:cNvPr id="1" name=""/>
        <p:cNvGrpSpPr/>
        <p:nvPr/>
      </p:nvGrpSpPr>
      <p:grpSpPr>
        <a:xfrm>
          <a:off x="0" y="0"/>
          <a:ext cx="0" cy="0"/>
          <a:chOff x="0" y="0"/>
          <a:chExt cx="0" cy="0"/>
        </a:xfrm>
      </p:grpSpPr>
      <p:sp>
        <p:nvSpPr>
          <p:cNvPr id="341" name="Shape 341"/>
          <p:cNvSpPr>
            <a:spLocks noGrp="1"/>
          </p:cNvSpPr>
          <p:nvPr>
            <p:ph type="title" hasCustomPrompt="1"/>
          </p:nvPr>
        </p:nvSpPr>
        <p:spPr>
          <a:xfrm>
            <a:off x="8636000" y="1576151"/>
            <a:ext cx="2921000"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343" name="Shape 343"/>
          <p:cNvSpPr>
            <a:spLocks noGrp="1"/>
          </p:cNvSpPr>
          <p:nvPr>
            <p:ph type="body" sz="quarter" idx="1"/>
          </p:nvPr>
        </p:nvSpPr>
        <p:spPr>
          <a:xfrm>
            <a:off x="8636000" y="4345781"/>
            <a:ext cx="2921000" cy="1592744"/>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44" name="Shape 344"/>
          <p:cNvSpPr/>
          <p:nvPr/>
        </p:nvSpPr>
        <p:spPr>
          <a:xfrm>
            <a:off x="0" y="2926"/>
            <a:ext cx="8001000"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44093809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 Photo + Text">
    <p:bg>
      <p:bgPr>
        <a:solidFill>
          <a:schemeClr val="bg1"/>
        </a:solidFill>
        <a:effectLst/>
      </p:bgPr>
    </p:bg>
    <p:spTree>
      <p:nvGrpSpPr>
        <p:cNvPr id="1" name=""/>
        <p:cNvGrpSpPr/>
        <p:nvPr/>
      </p:nvGrpSpPr>
      <p:grpSpPr>
        <a:xfrm>
          <a:off x="0" y="0"/>
          <a:ext cx="0" cy="0"/>
          <a:chOff x="0" y="0"/>
          <a:chExt cx="0" cy="0"/>
        </a:xfrm>
      </p:grpSpPr>
      <p:sp>
        <p:nvSpPr>
          <p:cNvPr id="402" name="Shape 402"/>
          <p:cNvSpPr>
            <a:spLocks noGrp="1"/>
          </p:cNvSpPr>
          <p:nvPr>
            <p:ph type="title" hasCustomPrompt="1"/>
          </p:nvPr>
        </p:nvSpPr>
        <p:spPr>
          <a:xfrm>
            <a:off x="636259" y="1569802"/>
            <a:ext cx="2918483"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403" name="Shape 403"/>
          <p:cNvSpPr>
            <a:spLocks noGrp="1"/>
          </p:cNvSpPr>
          <p:nvPr>
            <p:ph type="body" sz="quarter" idx="1"/>
          </p:nvPr>
        </p:nvSpPr>
        <p:spPr>
          <a:xfrm>
            <a:off x="636259" y="3924300"/>
            <a:ext cx="6779509" cy="2284413"/>
          </a:xfrm>
          <a:prstGeom prst="rect">
            <a:avLst/>
          </a:prstGeom>
        </p:spPr>
        <p:txBody>
          <a:bodyPr anchor="t"/>
          <a:lstStyle>
            <a:lvl1pPr marL="0" indent="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Freeform: Shape 7">
            <a:extLst>
              <a:ext uri="{FF2B5EF4-FFF2-40B4-BE49-F238E27FC236}">
                <a16:creationId xmlns:a16="http://schemas.microsoft.com/office/drawing/2014/main" id="{7DBBB2BE-FDB2-4099-B9C0-3F6B516B9C97}"/>
              </a:ext>
            </a:extLst>
          </p:cNvPr>
          <p:cNvSpPr/>
          <p:nvPr/>
        </p:nvSpPr>
        <p:spPr>
          <a:xfrm>
            <a:off x="5966032" y="0"/>
            <a:ext cx="6225968" cy="6858000"/>
          </a:xfrm>
          <a:custGeom>
            <a:avLst/>
            <a:gdLst>
              <a:gd name="connsiteX0" fmla="*/ 0 w 6225968"/>
              <a:gd name="connsiteY0" fmla="*/ 0 h 6858000"/>
              <a:gd name="connsiteX1" fmla="*/ 6225968 w 6225968"/>
              <a:gd name="connsiteY1" fmla="*/ 0 h 6858000"/>
              <a:gd name="connsiteX2" fmla="*/ 6225968 w 6225968"/>
              <a:gd name="connsiteY2" fmla="*/ 6858000 h 6858000"/>
              <a:gd name="connsiteX3" fmla="*/ 4231308 w 62259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25968" h="6858000">
                <a:moveTo>
                  <a:pt x="0" y="0"/>
                </a:moveTo>
                <a:lnTo>
                  <a:pt x="6225968" y="0"/>
                </a:lnTo>
                <a:lnTo>
                  <a:pt x="6225968" y="6858000"/>
                </a:lnTo>
                <a:lnTo>
                  <a:pt x="4231308" y="6858000"/>
                </a:lnTo>
                <a:close/>
              </a:path>
            </a:pathLst>
          </a:custGeom>
          <a:solidFill>
            <a:schemeClr val="tx1"/>
          </a:solid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9" name="Freeform: Shape 8">
            <a:extLst>
              <a:ext uri="{FF2B5EF4-FFF2-40B4-BE49-F238E27FC236}">
                <a16:creationId xmlns:a16="http://schemas.microsoft.com/office/drawing/2014/main" id="{4F42CA59-C4D3-4CAF-9BBE-01170CA5D96F}"/>
              </a:ext>
            </a:extLst>
          </p:cNvPr>
          <p:cNvSpPr/>
          <p:nvPr/>
        </p:nvSpPr>
        <p:spPr>
          <a:xfrm rot="19699553">
            <a:off x="7876978" y="-658218"/>
            <a:ext cx="188235" cy="8174435"/>
          </a:xfrm>
          <a:custGeom>
            <a:avLst/>
            <a:gdLst>
              <a:gd name="connsiteX0" fmla="*/ 0 w 188235"/>
              <a:gd name="connsiteY0" fmla="*/ 0 h 8174435"/>
              <a:gd name="connsiteX1" fmla="*/ 188235 w 188235"/>
              <a:gd name="connsiteY1" fmla="*/ 116139 h 8174435"/>
              <a:gd name="connsiteX2" fmla="*/ 188235 w 188235"/>
              <a:gd name="connsiteY2" fmla="*/ 8174435 h 8174435"/>
              <a:gd name="connsiteX3" fmla="*/ 0 w 188235"/>
              <a:gd name="connsiteY3" fmla="*/ 8058296 h 8174435"/>
            </a:gdLst>
            <a:ahLst/>
            <a:cxnLst>
              <a:cxn ang="0">
                <a:pos x="connsiteX0" y="connsiteY0"/>
              </a:cxn>
              <a:cxn ang="0">
                <a:pos x="connsiteX1" y="connsiteY1"/>
              </a:cxn>
              <a:cxn ang="0">
                <a:pos x="connsiteX2" y="connsiteY2"/>
              </a:cxn>
              <a:cxn ang="0">
                <a:pos x="connsiteX3" y="connsiteY3"/>
              </a:cxn>
            </a:cxnLst>
            <a:rect l="l" t="t" r="r" b="b"/>
            <a:pathLst>
              <a:path w="188235" h="8174435">
                <a:moveTo>
                  <a:pt x="0" y="0"/>
                </a:moveTo>
                <a:lnTo>
                  <a:pt x="188235" y="116139"/>
                </a:lnTo>
                <a:lnTo>
                  <a:pt x="188235" y="8174435"/>
                </a:lnTo>
                <a:lnTo>
                  <a:pt x="0" y="8058296"/>
                </a:lnTo>
                <a:close/>
              </a:path>
            </a:pathLst>
          </a:custGeom>
          <a:solidFill>
            <a:schemeClr val="accent1"/>
          </a:solidFill>
          <a:ln>
            <a:no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208982275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 Photo + Text">
    <p:bg>
      <p:bgPr>
        <a:solidFill>
          <a:schemeClr val="bg1"/>
        </a:solidFill>
        <a:effectLst/>
      </p:bgPr>
    </p:bg>
    <p:spTree>
      <p:nvGrpSpPr>
        <p:cNvPr id="1" name=""/>
        <p:cNvGrpSpPr/>
        <p:nvPr/>
      </p:nvGrpSpPr>
      <p:grpSpPr>
        <a:xfrm>
          <a:off x="0" y="0"/>
          <a:ext cx="0" cy="0"/>
          <a:chOff x="0" y="0"/>
          <a:chExt cx="0" cy="0"/>
        </a:xfrm>
      </p:grpSpPr>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Freeform: Shape 7">
            <a:extLst>
              <a:ext uri="{FF2B5EF4-FFF2-40B4-BE49-F238E27FC236}">
                <a16:creationId xmlns:a16="http://schemas.microsoft.com/office/drawing/2014/main" id="{7DBBB2BE-FDB2-4099-B9C0-3F6B516B9C97}"/>
              </a:ext>
            </a:extLst>
          </p:cNvPr>
          <p:cNvSpPr/>
          <p:nvPr/>
        </p:nvSpPr>
        <p:spPr>
          <a:xfrm>
            <a:off x="5966032" y="0"/>
            <a:ext cx="6225968" cy="6858000"/>
          </a:xfrm>
          <a:custGeom>
            <a:avLst/>
            <a:gdLst>
              <a:gd name="connsiteX0" fmla="*/ 0 w 6225968"/>
              <a:gd name="connsiteY0" fmla="*/ 0 h 6858000"/>
              <a:gd name="connsiteX1" fmla="*/ 6225968 w 6225968"/>
              <a:gd name="connsiteY1" fmla="*/ 0 h 6858000"/>
              <a:gd name="connsiteX2" fmla="*/ 6225968 w 6225968"/>
              <a:gd name="connsiteY2" fmla="*/ 6858000 h 6858000"/>
              <a:gd name="connsiteX3" fmla="*/ 4231308 w 62259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25968" h="6858000">
                <a:moveTo>
                  <a:pt x="0" y="0"/>
                </a:moveTo>
                <a:lnTo>
                  <a:pt x="6225968" y="0"/>
                </a:lnTo>
                <a:lnTo>
                  <a:pt x="6225968" y="6858000"/>
                </a:lnTo>
                <a:lnTo>
                  <a:pt x="4231308" y="6858000"/>
                </a:lnTo>
                <a:close/>
              </a:path>
            </a:pathLst>
          </a:custGeom>
          <a:solidFill>
            <a:schemeClr val="tx1"/>
          </a:solid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9" name="Freeform: Shape 8">
            <a:extLst>
              <a:ext uri="{FF2B5EF4-FFF2-40B4-BE49-F238E27FC236}">
                <a16:creationId xmlns:a16="http://schemas.microsoft.com/office/drawing/2014/main" id="{4F42CA59-C4D3-4CAF-9BBE-01170CA5D96F}"/>
              </a:ext>
            </a:extLst>
          </p:cNvPr>
          <p:cNvSpPr/>
          <p:nvPr/>
        </p:nvSpPr>
        <p:spPr>
          <a:xfrm rot="19699553">
            <a:off x="7876978" y="-658218"/>
            <a:ext cx="188235" cy="8174435"/>
          </a:xfrm>
          <a:custGeom>
            <a:avLst/>
            <a:gdLst>
              <a:gd name="connsiteX0" fmla="*/ 0 w 188235"/>
              <a:gd name="connsiteY0" fmla="*/ 0 h 8174435"/>
              <a:gd name="connsiteX1" fmla="*/ 188235 w 188235"/>
              <a:gd name="connsiteY1" fmla="*/ 116139 h 8174435"/>
              <a:gd name="connsiteX2" fmla="*/ 188235 w 188235"/>
              <a:gd name="connsiteY2" fmla="*/ 8174435 h 8174435"/>
              <a:gd name="connsiteX3" fmla="*/ 0 w 188235"/>
              <a:gd name="connsiteY3" fmla="*/ 8058296 h 8174435"/>
            </a:gdLst>
            <a:ahLst/>
            <a:cxnLst>
              <a:cxn ang="0">
                <a:pos x="connsiteX0" y="connsiteY0"/>
              </a:cxn>
              <a:cxn ang="0">
                <a:pos x="connsiteX1" y="connsiteY1"/>
              </a:cxn>
              <a:cxn ang="0">
                <a:pos x="connsiteX2" y="connsiteY2"/>
              </a:cxn>
              <a:cxn ang="0">
                <a:pos x="connsiteX3" y="connsiteY3"/>
              </a:cxn>
            </a:cxnLst>
            <a:rect l="l" t="t" r="r" b="b"/>
            <a:pathLst>
              <a:path w="188235" h="8174435">
                <a:moveTo>
                  <a:pt x="0" y="0"/>
                </a:moveTo>
                <a:lnTo>
                  <a:pt x="188235" y="116139"/>
                </a:lnTo>
                <a:lnTo>
                  <a:pt x="188235" y="8174435"/>
                </a:lnTo>
                <a:lnTo>
                  <a:pt x="0" y="8058296"/>
                </a:lnTo>
                <a:close/>
              </a:path>
            </a:pathLst>
          </a:custGeom>
          <a:solidFill>
            <a:schemeClr val="accent1"/>
          </a:solidFill>
          <a:ln>
            <a:no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pic>
        <p:nvPicPr>
          <p:cNvPr id="7" name="macbook-pro-retina.png">
            <a:extLst>
              <a:ext uri="{FF2B5EF4-FFF2-40B4-BE49-F238E27FC236}">
                <a16:creationId xmlns:a16="http://schemas.microsoft.com/office/drawing/2014/main" id="{68F6D8D0-9573-4FA1-8CC2-85630ED62E06}"/>
              </a:ext>
            </a:extLst>
          </p:cNvPr>
          <p:cNvPicPr>
            <a:picLocks noChangeAspect="1"/>
          </p:cNvPicPr>
          <p:nvPr userDrawn="1"/>
        </p:nvPicPr>
        <p:blipFill>
          <a:blip r:embed="rId2">
            <a:extLst/>
          </a:blip>
          <a:stretch>
            <a:fillRect/>
          </a:stretch>
        </p:blipFill>
        <p:spPr>
          <a:xfrm>
            <a:off x="385433" y="1422543"/>
            <a:ext cx="7319450" cy="4436281"/>
          </a:xfrm>
          <a:prstGeom prst="rect">
            <a:avLst/>
          </a:prstGeom>
          <a:ln w="12700">
            <a:miter lim="400000"/>
          </a:ln>
        </p:spPr>
      </p:pic>
      <p:sp>
        <p:nvSpPr>
          <p:cNvPr id="10" name="Shape 1028">
            <a:extLst>
              <a:ext uri="{FF2B5EF4-FFF2-40B4-BE49-F238E27FC236}">
                <a16:creationId xmlns:a16="http://schemas.microsoft.com/office/drawing/2014/main" id="{B118EEE8-B544-457C-8E02-635FEBDE401D}"/>
              </a:ext>
            </a:extLst>
          </p:cNvPr>
          <p:cNvSpPr>
            <a:spLocks noGrp="1"/>
          </p:cNvSpPr>
          <p:nvPr>
            <p:ph type="pic" sz="quarter" idx="13"/>
          </p:nvPr>
        </p:nvSpPr>
        <p:spPr>
          <a:xfrm>
            <a:off x="1249592" y="1686407"/>
            <a:ext cx="5576292" cy="3485183"/>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1" name="Shape 341">
            <a:extLst>
              <a:ext uri="{FF2B5EF4-FFF2-40B4-BE49-F238E27FC236}">
                <a16:creationId xmlns:a16="http://schemas.microsoft.com/office/drawing/2014/main" id="{D8B398AA-74C2-4ADD-907F-1E1BEE9BE146}"/>
              </a:ext>
            </a:extLst>
          </p:cNvPr>
          <p:cNvSpPr>
            <a:spLocks noGrp="1"/>
          </p:cNvSpPr>
          <p:nvPr>
            <p:ph type="title" hasCustomPrompt="1"/>
          </p:nvPr>
        </p:nvSpPr>
        <p:spPr>
          <a:xfrm>
            <a:off x="8636000" y="809216"/>
            <a:ext cx="2921000"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2" name="Shape 343">
            <a:extLst>
              <a:ext uri="{FF2B5EF4-FFF2-40B4-BE49-F238E27FC236}">
                <a16:creationId xmlns:a16="http://schemas.microsoft.com/office/drawing/2014/main" id="{125949D4-5A6A-4C22-A7BF-F4973B3258DA}"/>
              </a:ext>
            </a:extLst>
          </p:cNvPr>
          <p:cNvSpPr>
            <a:spLocks noGrp="1"/>
          </p:cNvSpPr>
          <p:nvPr>
            <p:ph type="body" sz="quarter" idx="1"/>
          </p:nvPr>
        </p:nvSpPr>
        <p:spPr>
          <a:xfrm>
            <a:off x="8636000" y="3578846"/>
            <a:ext cx="2921000" cy="1592744"/>
          </a:xfrm>
          <a:prstGeom prst="rect">
            <a:avLst/>
          </a:prstGeom>
        </p:spPr>
        <p:txBody>
          <a:bodyPr anchor="t">
            <a:spAutoFit/>
          </a:bodyPr>
          <a:lstStyle>
            <a:lvl1pPr marL="0" indent="0" algn="r">
              <a:lnSpc>
                <a:spcPct val="130000"/>
              </a:lnSpc>
              <a:spcBef>
                <a:spcPts val="0"/>
              </a:spcBef>
              <a:buSzTx/>
              <a:buNone/>
              <a:defRPr sz="1500">
                <a:solidFill>
                  <a:schemeClr val="bg1"/>
                </a:solidFill>
                <a:latin typeface="+mn-lt"/>
                <a:ea typeface="Segoe UI" panose="020B0604020202020204" pitchFamily="34" charset="-128"/>
                <a:cs typeface="Segoe UI" panose="020B0604020202020204" pitchFamily="34" charset="0"/>
              </a:defRPr>
            </a:lvl1pPr>
            <a:lvl2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2pPr>
            <a:lvl3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3pPr>
            <a:lvl4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4pPr>
            <a:lvl5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94750689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 Photo + Text">
    <p:bg>
      <p:bgPr>
        <a:solidFill>
          <a:schemeClr val="bg1"/>
        </a:solidFill>
        <a:effectLst/>
      </p:bgPr>
    </p:bg>
    <p:spTree>
      <p:nvGrpSpPr>
        <p:cNvPr id="1" name=""/>
        <p:cNvGrpSpPr/>
        <p:nvPr/>
      </p:nvGrpSpPr>
      <p:grpSpPr>
        <a:xfrm>
          <a:off x="0" y="0"/>
          <a:ext cx="0" cy="0"/>
          <a:chOff x="0" y="0"/>
          <a:chExt cx="0" cy="0"/>
        </a:xfrm>
      </p:grpSpPr>
      <p:sp>
        <p:nvSpPr>
          <p:cNvPr id="413" name="Shape 413"/>
          <p:cNvSpPr/>
          <p:nvPr/>
        </p:nvSpPr>
        <p:spPr>
          <a:xfrm>
            <a:off x="8126741" y="2137097"/>
            <a:ext cx="3429001" cy="4088905"/>
          </a:xfrm>
          <a:prstGeom prst="rect">
            <a:avLst/>
          </a:prstGeom>
          <a:solidFill>
            <a:srgbClr val="1C1E21"/>
          </a:solidFill>
          <a:ln w="12700">
            <a:miter lim="400000"/>
          </a:ln>
        </p:spPr>
        <p:txBody>
          <a:bodyPr lIns="508000" tIns="508000" rIns="508000" bIns="508000"/>
          <a:lstStyle/>
          <a:p>
            <a:pPr algn="l">
              <a:defRPr sz="4000">
                <a:solidFill>
                  <a:srgbClr val="FFFFFF"/>
                </a:solidFill>
              </a:defRPr>
            </a:pPr>
            <a:endParaRPr sz="2000" dirty="0"/>
          </a:p>
        </p:txBody>
      </p:sp>
      <p:sp>
        <p:nvSpPr>
          <p:cNvPr id="414" name="Shape 414"/>
          <p:cNvSpPr>
            <a:spLocks noGrp="1"/>
          </p:cNvSpPr>
          <p:nvPr>
            <p:ph type="pic" sz="half" idx="14"/>
          </p:nvPr>
        </p:nvSpPr>
        <p:spPr>
          <a:xfrm>
            <a:off x="636259" y="2137147"/>
            <a:ext cx="7493943" cy="4088855"/>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16" name="Shape 416"/>
          <p:cNvSpPr>
            <a:spLocks noGrp="1"/>
          </p:cNvSpPr>
          <p:nvPr>
            <p:ph type="body" sz="quarter" idx="1"/>
          </p:nvPr>
        </p:nvSpPr>
        <p:spPr>
          <a:xfrm>
            <a:off x="8634741" y="2645097"/>
            <a:ext cx="2413001" cy="3073401"/>
          </a:xfrm>
          <a:prstGeom prst="rect">
            <a:avLst/>
          </a:prstGeom>
        </p:spPr>
        <p:txBody>
          <a:bodyPr anchor="t"/>
          <a:lstStyle>
            <a:lvl1pPr marL="0" indent="0">
              <a:lnSpc>
                <a:spcPct val="130000"/>
              </a:lnSpc>
              <a:spcBef>
                <a:spcPts val="0"/>
              </a:spcBef>
              <a:buSzTx/>
              <a:buNone/>
              <a:defRPr>
                <a:solidFill>
                  <a:schemeClr val="bg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2pPr>
            <a:lvl3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4"/>
            <a:r>
              <a:rPr lang="en-US" dirty="0"/>
              <a:t>Third level</a:t>
            </a:r>
          </a:p>
          <a:p>
            <a:pPr lvl="3"/>
            <a:r>
              <a:rPr lang="en-US" dirty="0"/>
              <a:t>Fourth level</a:t>
            </a:r>
          </a:p>
          <a:p>
            <a:pPr lvl="4"/>
            <a:r>
              <a:rPr lang="en-US" dirty="0"/>
              <a:t>Fifth level</a:t>
            </a:r>
            <a:endParaRPr dirty="0"/>
          </a:p>
        </p:txBody>
      </p:sp>
      <p:sp>
        <p:nvSpPr>
          <p:cNvPr id="10"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1"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68">
            <a:extLst>
              <a:ext uri="{FF2B5EF4-FFF2-40B4-BE49-F238E27FC236}">
                <a16:creationId xmlns:a16="http://schemas.microsoft.com/office/drawing/2014/main" id="{77750030-3605-478F-A4A4-D94B891906E9}"/>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51144870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ortfolio">
    <p:bg>
      <p:bgPr>
        <a:solidFill>
          <a:schemeClr val="bg1"/>
        </a:solidFill>
        <a:effectLst/>
      </p:bgPr>
    </p:bg>
    <p:spTree>
      <p:nvGrpSpPr>
        <p:cNvPr id="1" name=""/>
        <p:cNvGrpSpPr/>
        <p:nvPr/>
      </p:nvGrpSpPr>
      <p:grpSpPr>
        <a:xfrm>
          <a:off x="0" y="0"/>
          <a:ext cx="0" cy="0"/>
          <a:chOff x="0" y="0"/>
          <a:chExt cx="0" cy="0"/>
        </a:xfrm>
      </p:grpSpPr>
      <p:sp>
        <p:nvSpPr>
          <p:cNvPr id="450" name="Shape 450"/>
          <p:cNvSpPr>
            <a:spLocks noGrp="1"/>
          </p:cNvSpPr>
          <p:nvPr>
            <p:ph type="pic" sz="quarter" idx="14"/>
          </p:nvPr>
        </p:nvSpPr>
        <p:spPr>
          <a:xfrm>
            <a:off x="636258" y="2264097"/>
            <a:ext cx="2635251" cy="26352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1" name="Shape 451"/>
          <p:cNvSpPr>
            <a:spLocks noGrp="1"/>
          </p:cNvSpPr>
          <p:nvPr>
            <p:ph type="pic" sz="quarter" idx="15"/>
          </p:nvPr>
        </p:nvSpPr>
        <p:spPr>
          <a:xfrm>
            <a:off x="3397619" y="2264097"/>
            <a:ext cx="2635251" cy="263669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2" name="Shape 452"/>
          <p:cNvSpPr>
            <a:spLocks noGrp="1"/>
          </p:cNvSpPr>
          <p:nvPr>
            <p:ph type="pic" sz="quarter" idx="16"/>
          </p:nvPr>
        </p:nvSpPr>
        <p:spPr>
          <a:xfrm>
            <a:off x="6158979" y="2264098"/>
            <a:ext cx="2635251" cy="26352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3" name="Shape 453"/>
          <p:cNvSpPr>
            <a:spLocks noGrp="1"/>
          </p:cNvSpPr>
          <p:nvPr>
            <p:ph type="pic" sz="quarter" idx="17"/>
          </p:nvPr>
        </p:nvSpPr>
        <p:spPr>
          <a:xfrm>
            <a:off x="8920339" y="2264097"/>
            <a:ext cx="2635251" cy="26352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4" name="Shape 454"/>
          <p:cNvSpPr>
            <a:spLocks noGrp="1"/>
          </p:cNvSpPr>
          <p:nvPr>
            <p:ph type="body" sz="quarter" idx="18" hasCustomPrompt="1"/>
          </p:nvPr>
        </p:nvSpPr>
        <p:spPr>
          <a:xfrm>
            <a:off x="642608" y="5069681"/>
            <a:ext cx="2635251" cy="369332"/>
          </a:xfrm>
          <a:prstGeom prst="rect">
            <a:avLst/>
          </a:prstGeom>
        </p:spPr>
        <p:txBody>
          <a:bodyPr anchor="t">
            <a:spAutoFit/>
          </a:bodyPr>
          <a:lstStyle>
            <a:lvl1pPr marL="0" indent="0" algn="ctr" defTabSz="412750">
              <a:spcBef>
                <a:spcPts val="0"/>
              </a:spcBef>
              <a:buSzTx/>
              <a:buFont typeface="Segoe UI" charset="0"/>
              <a:buNone/>
              <a:defRPr spc="270">
                <a:solidFill>
                  <a:schemeClr val="tx2"/>
                </a:solidFill>
                <a:latin typeface="+mj-lt"/>
                <a:ea typeface="+mn-ea"/>
                <a:cs typeface="+mn-cs"/>
                <a:sym typeface="Franklin Gothic Demi Cond"/>
              </a:defRPr>
            </a:lvl1pPr>
          </a:lstStyle>
          <a:p>
            <a:r>
              <a:rPr lang="en-US" dirty="0"/>
              <a:t>HEADING 1</a:t>
            </a:r>
          </a:p>
        </p:txBody>
      </p:sp>
      <p:sp>
        <p:nvSpPr>
          <p:cNvPr id="455" name="Shape 455"/>
          <p:cNvSpPr>
            <a:spLocks noGrp="1"/>
          </p:cNvSpPr>
          <p:nvPr>
            <p:ph type="body" sz="quarter" idx="19" hasCustomPrompt="1"/>
          </p:nvPr>
        </p:nvSpPr>
        <p:spPr>
          <a:xfrm>
            <a:off x="737858" y="5457031"/>
            <a:ext cx="2444751" cy="704423"/>
          </a:xfrm>
          <a:prstGeom prst="rect">
            <a:avLst/>
          </a:prstGeom>
        </p:spPr>
        <p:txBody>
          <a:bodyPr lIns="71437" tIns="71437" rIns="71437" bIns="71437" anchor="t">
            <a:spAutoFit/>
          </a:bodyPr>
          <a:lstStyle>
            <a:lvl1pPr marL="0" indent="0" algn="ctr">
              <a:lnSpc>
                <a:spcPct val="130000"/>
              </a:lnSpc>
              <a:spcBef>
                <a:spcPts val="0"/>
              </a:spcBef>
              <a:buSzTx/>
              <a:buFont typeface="Segoe UI" charset="0"/>
              <a:buNone/>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p>
        </p:txBody>
      </p:sp>
      <p:sp>
        <p:nvSpPr>
          <p:cNvPr id="456" name="Shape 456"/>
          <p:cNvSpPr>
            <a:spLocks noGrp="1"/>
          </p:cNvSpPr>
          <p:nvPr>
            <p:ph type="body" sz="quarter" idx="20" hasCustomPrompt="1"/>
          </p:nvPr>
        </p:nvSpPr>
        <p:spPr>
          <a:xfrm>
            <a:off x="3403969" y="5069681"/>
            <a:ext cx="2635251" cy="369332"/>
          </a:xfrm>
          <a:prstGeom prst="rect">
            <a:avLst/>
          </a:prstGeom>
        </p:spPr>
        <p:txBody>
          <a:bodyPr anchor="t">
            <a:spAutoFit/>
          </a:bodyPr>
          <a:lstStyle>
            <a:lvl1pPr marL="0" indent="0" algn="ctr" defTabSz="412750">
              <a:spcBef>
                <a:spcPts val="0"/>
              </a:spcBef>
              <a:buSzTx/>
              <a:buFont typeface="Segoe UI" charset="0"/>
              <a:buNone/>
              <a:defRPr spc="270">
                <a:solidFill>
                  <a:schemeClr val="tx2"/>
                </a:solidFill>
                <a:latin typeface="+mj-lt"/>
                <a:ea typeface="+mn-ea"/>
                <a:cs typeface="+mn-cs"/>
                <a:sym typeface="Franklin Gothic Demi Cond"/>
              </a:defRPr>
            </a:lvl1pPr>
          </a:lstStyle>
          <a:p>
            <a:r>
              <a:rPr lang="en-US" dirty="0"/>
              <a:t>HEADING 2</a:t>
            </a:r>
          </a:p>
        </p:txBody>
      </p:sp>
      <p:sp>
        <p:nvSpPr>
          <p:cNvPr id="457" name="Shape 457"/>
          <p:cNvSpPr>
            <a:spLocks noGrp="1"/>
          </p:cNvSpPr>
          <p:nvPr>
            <p:ph type="body" sz="quarter" idx="21" hasCustomPrompt="1"/>
          </p:nvPr>
        </p:nvSpPr>
        <p:spPr>
          <a:xfrm>
            <a:off x="3492869" y="5457031"/>
            <a:ext cx="2444751" cy="704423"/>
          </a:xfrm>
          <a:prstGeom prst="rect">
            <a:avLst/>
          </a:prstGeom>
        </p:spPr>
        <p:txBody>
          <a:bodyPr lIns="71437" tIns="71437" rIns="71437" bIns="71437" anchor="t">
            <a:spAutoFit/>
          </a:bodyPr>
          <a:lstStyle>
            <a:lvl1pPr marL="0" marR="0" indent="0" algn="ctr" defTabSz="410766" eaLnBrk="1" fontAlgn="auto" latinLnBrk="0" hangingPunct="1">
              <a:lnSpc>
                <a:spcPct val="130000"/>
              </a:lnSpc>
              <a:spcBef>
                <a:spcPts val="0"/>
              </a:spcBef>
              <a:spcAft>
                <a:spcPts val="0"/>
              </a:spcAft>
              <a:buClrTx/>
              <a:buSzTx/>
              <a:buFont typeface="Segoe UI" charset="0"/>
              <a:buNone/>
              <a:tabLst/>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p>
        </p:txBody>
      </p:sp>
      <p:sp>
        <p:nvSpPr>
          <p:cNvPr id="458" name="Shape 458"/>
          <p:cNvSpPr>
            <a:spLocks noGrp="1"/>
          </p:cNvSpPr>
          <p:nvPr>
            <p:ph type="body" sz="quarter" idx="22" hasCustomPrompt="1"/>
          </p:nvPr>
        </p:nvSpPr>
        <p:spPr>
          <a:xfrm>
            <a:off x="6158979" y="5069681"/>
            <a:ext cx="2635251" cy="369332"/>
          </a:xfrm>
          <a:prstGeom prst="rect">
            <a:avLst/>
          </a:prstGeom>
        </p:spPr>
        <p:txBody>
          <a:bodyPr anchor="t">
            <a:spAutoFit/>
          </a:bodyPr>
          <a:lstStyle>
            <a:lvl1pPr marL="0" indent="0" algn="ctr" defTabSz="412750">
              <a:spcBef>
                <a:spcPts val="0"/>
              </a:spcBef>
              <a:buSzTx/>
              <a:buFont typeface="Segoe UI" charset="0"/>
              <a:buNone/>
              <a:defRPr spc="270">
                <a:solidFill>
                  <a:schemeClr val="tx2"/>
                </a:solidFill>
                <a:latin typeface="+mj-lt"/>
                <a:ea typeface="+mn-ea"/>
                <a:cs typeface="+mn-cs"/>
                <a:sym typeface="Franklin Gothic Demi Cond"/>
              </a:defRPr>
            </a:lvl1pPr>
          </a:lstStyle>
          <a:p>
            <a:r>
              <a:rPr lang="en-US" dirty="0"/>
              <a:t>HEADING 3</a:t>
            </a:r>
          </a:p>
        </p:txBody>
      </p:sp>
      <p:sp>
        <p:nvSpPr>
          <p:cNvPr id="459" name="Shape 459"/>
          <p:cNvSpPr>
            <a:spLocks noGrp="1"/>
          </p:cNvSpPr>
          <p:nvPr>
            <p:ph type="body" sz="quarter" idx="23" hasCustomPrompt="1"/>
          </p:nvPr>
        </p:nvSpPr>
        <p:spPr>
          <a:xfrm>
            <a:off x="6254229" y="5457031"/>
            <a:ext cx="2444751" cy="704423"/>
          </a:xfrm>
          <a:prstGeom prst="rect">
            <a:avLst/>
          </a:prstGeom>
        </p:spPr>
        <p:txBody>
          <a:bodyPr lIns="71437" tIns="71437" rIns="71437" bIns="71437" anchor="t">
            <a:spAutoFit/>
          </a:bodyPr>
          <a:lstStyle>
            <a:lvl1pPr marL="0" marR="0" indent="0" algn="ctr" defTabSz="410766" eaLnBrk="1" fontAlgn="auto" latinLnBrk="0" hangingPunct="1">
              <a:lnSpc>
                <a:spcPct val="130000"/>
              </a:lnSpc>
              <a:spcBef>
                <a:spcPts val="0"/>
              </a:spcBef>
              <a:spcAft>
                <a:spcPts val="0"/>
              </a:spcAft>
              <a:buClrTx/>
              <a:buSzTx/>
              <a:buFont typeface="Segoe UI" charset="0"/>
              <a:buNone/>
              <a:tabLst/>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p>
        </p:txBody>
      </p:sp>
      <p:sp>
        <p:nvSpPr>
          <p:cNvPr id="460" name="Shape 460"/>
          <p:cNvSpPr>
            <a:spLocks noGrp="1"/>
          </p:cNvSpPr>
          <p:nvPr>
            <p:ph type="body" sz="quarter" idx="24" hasCustomPrompt="1"/>
          </p:nvPr>
        </p:nvSpPr>
        <p:spPr>
          <a:xfrm>
            <a:off x="8913988" y="5069681"/>
            <a:ext cx="2635251" cy="369332"/>
          </a:xfrm>
          <a:prstGeom prst="rect">
            <a:avLst/>
          </a:prstGeom>
        </p:spPr>
        <p:txBody>
          <a:bodyPr anchor="t">
            <a:spAutoFit/>
          </a:bodyPr>
          <a:lstStyle>
            <a:lvl1pPr marL="0" indent="0" algn="ctr" defTabSz="412750">
              <a:spcBef>
                <a:spcPts val="0"/>
              </a:spcBef>
              <a:buSzTx/>
              <a:buFont typeface="Segoe UI" charset="0"/>
              <a:buNone/>
              <a:defRPr lang="en-US" sz="1800" b="0" u="none" spc="300" baseline="0" smtClean="0">
                <a:solidFill>
                  <a:schemeClr val="tx2"/>
                </a:solidFill>
                <a:latin typeface="+mj-lt"/>
                <a:ea typeface="Segoe UI" panose="020B0604020202020204" pitchFamily="34" charset="-128"/>
                <a:cs typeface="Segoe UI" panose="020B0604020202020204" pitchFamily="34" charset="0"/>
              </a:defRPr>
            </a:lvl1pPr>
          </a:lstStyle>
          <a:p>
            <a:r>
              <a:rPr lang="en-US" dirty="0"/>
              <a:t>HEADING 4</a:t>
            </a:r>
          </a:p>
        </p:txBody>
      </p:sp>
      <p:sp>
        <p:nvSpPr>
          <p:cNvPr id="461" name="Shape 461"/>
          <p:cNvSpPr>
            <a:spLocks noGrp="1"/>
          </p:cNvSpPr>
          <p:nvPr>
            <p:ph type="body" sz="quarter" idx="25" hasCustomPrompt="1"/>
          </p:nvPr>
        </p:nvSpPr>
        <p:spPr>
          <a:xfrm>
            <a:off x="9015589" y="5457031"/>
            <a:ext cx="2444751" cy="704423"/>
          </a:xfrm>
          <a:prstGeom prst="rect">
            <a:avLst/>
          </a:prstGeom>
        </p:spPr>
        <p:txBody>
          <a:bodyPr lIns="71437" tIns="71437" rIns="71437" bIns="71437" anchor="t">
            <a:spAutoFit/>
          </a:bodyPr>
          <a:lstStyle>
            <a:lvl1pPr marL="0" marR="0" indent="0" algn="ctr" defTabSz="410766" eaLnBrk="1" fontAlgn="auto" latinLnBrk="0" hangingPunct="1">
              <a:lnSpc>
                <a:spcPct val="130000"/>
              </a:lnSpc>
              <a:spcBef>
                <a:spcPts val="0"/>
              </a:spcBef>
              <a:spcAft>
                <a:spcPts val="0"/>
              </a:spcAft>
              <a:buClrTx/>
              <a:buSzTx/>
              <a:buFont typeface="Segoe UI" charset="0"/>
              <a:buNone/>
              <a:tabLst/>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endParaRPr dirty="0"/>
          </a:p>
        </p:txBody>
      </p:sp>
      <p:sp>
        <p:nvSpPr>
          <p:cNvPr id="18"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0"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9" name="Shape 68">
            <a:extLst>
              <a:ext uri="{FF2B5EF4-FFF2-40B4-BE49-F238E27FC236}">
                <a16:creationId xmlns:a16="http://schemas.microsoft.com/office/drawing/2014/main" id="{75716027-8A3A-4FCC-A3E7-063625D51E35}"/>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64685331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Portfolio">
    <p:bg>
      <p:bgPr>
        <a:solidFill>
          <a:schemeClr val="bg1"/>
        </a:solidFill>
        <a:effectLst/>
      </p:bgPr>
    </p:bg>
    <p:spTree>
      <p:nvGrpSpPr>
        <p:cNvPr id="1" name=""/>
        <p:cNvGrpSpPr/>
        <p:nvPr/>
      </p:nvGrpSpPr>
      <p:grpSpPr>
        <a:xfrm>
          <a:off x="0" y="0"/>
          <a:ext cx="0" cy="0"/>
          <a:chOff x="0" y="0"/>
          <a:chExt cx="0" cy="0"/>
        </a:xfrm>
      </p:grpSpPr>
      <p:sp>
        <p:nvSpPr>
          <p:cNvPr id="471" name="Shape 471"/>
          <p:cNvSpPr>
            <a:spLocks noGrp="1"/>
          </p:cNvSpPr>
          <p:nvPr>
            <p:ph type="pic" sz="quarter" idx="14"/>
          </p:nvPr>
        </p:nvSpPr>
        <p:spPr>
          <a:xfrm>
            <a:off x="636258" y="3586361"/>
            <a:ext cx="2635251" cy="26352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2" name="Shape 472"/>
          <p:cNvSpPr>
            <a:spLocks noGrp="1"/>
          </p:cNvSpPr>
          <p:nvPr>
            <p:ph type="pic" sz="quarter" idx="15"/>
          </p:nvPr>
        </p:nvSpPr>
        <p:spPr>
          <a:xfrm>
            <a:off x="3397619" y="3586361"/>
            <a:ext cx="2635251" cy="2636690"/>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3" name="Shape 473"/>
          <p:cNvSpPr>
            <a:spLocks noGrp="1"/>
          </p:cNvSpPr>
          <p:nvPr>
            <p:ph type="pic" sz="quarter" idx="16"/>
          </p:nvPr>
        </p:nvSpPr>
        <p:spPr>
          <a:xfrm>
            <a:off x="6158979" y="3586361"/>
            <a:ext cx="2635251" cy="26352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4" name="Shape 474"/>
          <p:cNvSpPr>
            <a:spLocks noGrp="1"/>
          </p:cNvSpPr>
          <p:nvPr>
            <p:ph type="pic" sz="quarter" idx="17"/>
          </p:nvPr>
        </p:nvSpPr>
        <p:spPr>
          <a:xfrm>
            <a:off x="8920339" y="3586361"/>
            <a:ext cx="2635251" cy="26352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5" name="Shape 475"/>
          <p:cNvSpPr>
            <a:spLocks noGrp="1"/>
          </p:cNvSpPr>
          <p:nvPr>
            <p:ph type="body" sz="quarter" idx="18" hasCustomPrompt="1"/>
          </p:nvPr>
        </p:nvSpPr>
        <p:spPr>
          <a:xfrm>
            <a:off x="769609" y="2495531"/>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477" name="Shape 477"/>
          <p:cNvSpPr>
            <a:spLocks noGrp="1"/>
          </p:cNvSpPr>
          <p:nvPr>
            <p:ph type="body" sz="quarter" idx="20" hasCustomPrompt="1"/>
          </p:nvPr>
        </p:nvSpPr>
        <p:spPr>
          <a:xfrm>
            <a:off x="6285979" y="2495531"/>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479" name="Shape 479"/>
          <p:cNvSpPr/>
          <p:nvPr/>
        </p:nvSpPr>
        <p:spPr>
          <a:xfrm flipV="1">
            <a:off x="64895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0" name="Shape 480"/>
          <p:cNvSpPr/>
          <p:nvPr/>
        </p:nvSpPr>
        <p:spPr>
          <a:xfrm flipV="1">
            <a:off x="340396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1" name="Shape 481"/>
          <p:cNvSpPr/>
          <p:nvPr/>
        </p:nvSpPr>
        <p:spPr>
          <a:xfrm flipV="1">
            <a:off x="616532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2" name="Shape 482"/>
          <p:cNvSpPr/>
          <p:nvPr/>
        </p:nvSpPr>
        <p:spPr>
          <a:xfrm flipV="1">
            <a:off x="892668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22"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Font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4"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7" name="Shape 475">
            <a:extLst>
              <a:ext uri="{FF2B5EF4-FFF2-40B4-BE49-F238E27FC236}">
                <a16:creationId xmlns:a16="http://schemas.microsoft.com/office/drawing/2014/main" id="{DE286DEF-550C-4897-9DFE-406983B272F2}"/>
              </a:ext>
            </a:extLst>
          </p:cNvPr>
          <p:cNvSpPr>
            <a:spLocks noGrp="1"/>
          </p:cNvSpPr>
          <p:nvPr>
            <p:ph type="body" sz="quarter" idx="21" hasCustomPrompt="1"/>
          </p:nvPr>
        </p:nvSpPr>
        <p:spPr>
          <a:xfrm>
            <a:off x="3524619" y="2495530"/>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18" name="Shape 475">
            <a:extLst>
              <a:ext uri="{FF2B5EF4-FFF2-40B4-BE49-F238E27FC236}">
                <a16:creationId xmlns:a16="http://schemas.microsoft.com/office/drawing/2014/main" id="{43F51D86-09ED-4DCA-9A18-98C139AD7B38}"/>
              </a:ext>
            </a:extLst>
          </p:cNvPr>
          <p:cNvSpPr>
            <a:spLocks noGrp="1"/>
          </p:cNvSpPr>
          <p:nvPr>
            <p:ph type="body" sz="quarter" idx="22" hasCustomPrompt="1"/>
          </p:nvPr>
        </p:nvSpPr>
        <p:spPr>
          <a:xfrm>
            <a:off x="9033749" y="2495531"/>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0" name="Shape 68">
            <a:extLst>
              <a:ext uri="{FF2B5EF4-FFF2-40B4-BE49-F238E27FC236}">
                <a16:creationId xmlns:a16="http://schemas.microsoft.com/office/drawing/2014/main" id="{7EDFB421-789C-47B3-8B84-D395EDE6A57A}"/>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10972602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Portfolio">
    <p:bg>
      <p:bgPr>
        <a:solidFill>
          <a:schemeClr val="bg1"/>
        </a:solidFill>
        <a:effectLst/>
      </p:bgPr>
    </p:bg>
    <p:spTree>
      <p:nvGrpSpPr>
        <p:cNvPr id="1" name=""/>
        <p:cNvGrpSpPr/>
        <p:nvPr/>
      </p:nvGrpSpPr>
      <p:grpSpPr>
        <a:xfrm>
          <a:off x="0" y="0"/>
          <a:ext cx="0" cy="0"/>
          <a:chOff x="0" y="0"/>
          <a:chExt cx="0" cy="0"/>
        </a:xfrm>
      </p:grpSpPr>
      <p:sp>
        <p:nvSpPr>
          <p:cNvPr id="512" name="Shape 512"/>
          <p:cNvSpPr>
            <a:spLocks noGrp="1"/>
          </p:cNvSpPr>
          <p:nvPr>
            <p:ph type="pic" sz="quarter" idx="13"/>
          </p:nvPr>
        </p:nvSpPr>
        <p:spPr>
          <a:xfrm>
            <a:off x="5524897" y="635000"/>
            <a:ext cx="2952553" cy="29527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3" name="Shape 513"/>
          <p:cNvSpPr>
            <a:spLocks noGrp="1"/>
          </p:cNvSpPr>
          <p:nvPr>
            <p:ph type="pic" sz="quarter" idx="14"/>
          </p:nvPr>
        </p:nvSpPr>
        <p:spPr>
          <a:xfrm>
            <a:off x="5524897" y="3714750"/>
            <a:ext cx="2952553" cy="2508250"/>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4" name="Shape 514"/>
          <p:cNvSpPr>
            <a:spLocks noGrp="1"/>
          </p:cNvSpPr>
          <p:nvPr>
            <p:ph type="pic" sz="quarter" idx="15"/>
          </p:nvPr>
        </p:nvSpPr>
        <p:spPr>
          <a:xfrm>
            <a:off x="8604448" y="635000"/>
            <a:ext cx="2952553" cy="2033042"/>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5" name="Shape 515"/>
          <p:cNvSpPr>
            <a:spLocks noGrp="1"/>
          </p:cNvSpPr>
          <p:nvPr>
            <p:ph type="pic" sz="quarter" idx="16"/>
          </p:nvPr>
        </p:nvSpPr>
        <p:spPr>
          <a:xfrm>
            <a:off x="8604448" y="2794992"/>
            <a:ext cx="2952553" cy="3427909"/>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7" name="Shape 517"/>
          <p:cNvSpPr>
            <a:spLocks noGrp="1"/>
          </p:cNvSpPr>
          <p:nvPr>
            <p:ph type="title" hasCustomPrompt="1"/>
          </p:nvPr>
        </p:nvSpPr>
        <p:spPr>
          <a:xfrm>
            <a:off x="636259" y="1569802"/>
            <a:ext cx="3195512"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1" name="Shape 240">
            <a:extLst>
              <a:ext uri="{FF2B5EF4-FFF2-40B4-BE49-F238E27FC236}">
                <a16:creationId xmlns:a16="http://schemas.microsoft.com/office/drawing/2014/main" id="{473C0CA4-1E4E-4821-A018-9D8EF9677577}"/>
              </a:ext>
            </a:extLst>
          </p:cNvPr>
          <p:cNvSpPr>
            <a:spLocks noGrp="1"/>
          </p:cNvSpPr>
          <p:nvPr>
            <p:ph type="body" idx="10"/>
          </p:nvPr>
        </p:nvSpPr>
        <p:spPr>
          <a:xfrm>
            <a:off x="635000" y="3995426"/>
            <a:ext cx="3196771"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62097450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Portfolio">
    <p:bg>
      <p:bgPr>
        <a:solidFill>
          <a:schemeClr val="bg2">
            <a:lumMod val="10000"/>
          </a:schemeClr>
        </a:solidFill>
        <a:effectLst/>
      </p:bgPr>
    </p:bg>
    <p:spTree>
      <p:nvGrpSpPr>
        <p:cNvPr id="1" name=""/>
        <p:cNvGrpSpPr/>
        <p:nvPr/>
      </p:nvGrpSpPr>
      <p:grpSpPr>
        <a:xfrm>
          <a:off x="0" y="0"/>
          <a:ext cx="0" cy="0"/>
          <a:chOff x="0" y="0"/>
          <a:chExt cx="0" cy="0"/>
        </a:xfrm>
      </p:grpSpPr>
      <p:sp>
        <p:nvSpPr>
          <p:cNvPr id="557" name="Shape 557"/>
          <p:cNvSpPr>
            <a:spLocks noGrp="1"/>
          </p:cNvSpPr>
          <p:nvPr>
            <p:ph type="pic" sz="half" idx="13"/>
          </p:nvPr>
        </p:nvSpPr>
        <p:spPr>
          <a:xfrm>
            <a:off x="0" y="0"/>
            <a:ext cx="3937000" cy="6858001"/>
          </a:xfrm>
          <a:prstGeom prst="rect">
            <a:avLst/>
          </a:prstGeom>
        </p:spPr>
        <p:txBody>
          <a:bodyPr lIns="91439" tIns="45719" rIns="91439" bIns="45719" anchor="t">
            <a:noAutofit/>
          </a:bodyPr>
          <a:lstStyle>
            <a:lvl1pPr marL="0" indent="0" algn="l">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58" name="Shape 558"/>
          <p:cNvSpPr>
            <a:spLocks noGrp="1"/>
          </p:cNvSpPr>
          <p:nvPr>
            <p:ph type="pic" sz="half" idx="14"/>
          </p:nvPr>
        </p:nvSpPr>
        <p:spPr>
          <a:xfrm>
            <a:off x="4064000" y="-1"/>
            <a:ext cx="3937001" cy="6858001"/>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59" name="Shape 559"/>
          <p:cNvSpPr>
            <a:spLocks noGrp="1"/>
          </p:cNvSpPr>
          <p:nvPr>
            <p:ph type="pic" sz="half" idx="15"/>
          </p:nvPr>
        </p:nvSpPr>
        <p:spPr>
          <a:xfrm>
            <a:off x="8128000" y="0"/>
            <a:ext cx="4064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61" name="Shape 561"/>
          <p:cNvSpPr>
            <a:spLocks noGrp="1"/>
          </p:cNvSpPr>
          <p:nvPr>
            <p:ph type="body" sz="quarter" idx="16"/>
          </p:nvPr>
        </p:nvSpPr>
        <p:spPr>
          <a:xfrm>
            <a:off x="650875" y="3006328"/>
            <a:ext cx="2635251" cy="646331"/>
          </a:xfrm>
          <a:prstGeom prst="rect">
            <a:avLst/>
          </a:prstGeom>
        </p:spPr>
        <p:txBody>
          <a:bodyPr anchor="t">
            <a:spAutoFit/>
          </a:bodyPr>
          <a:lstStyle>
            <a:lvl1pPr marL="0" indent="0" algn="ctr" defTabSz="412750">
              <a:spcBef>
                <a:spcPts val="0"/>
              </a:spcBef>
              <a:buSzTx/>
              <a:buNone/>
              <a:defRPr spc="270">
                <a:solidFill>
                  <a:schemeClr val="bg1"/>
                </a:solidFill>
                <a:latin typeface="+mn-lt"/>
                <a:ea typeface="+mn-ea"/>
                <a:cs typeface="+mn-cs"/>
                <a:sym typeface="Franklin Gothic Demi Cond"/>
              </a:defRPr>
            </a:lvl1pPr>
          </a:lstStyle>
          <a:p>
            <a:pPr lvl="0"/>
            <a:r>
              <a:rPr lang="en-US"/>
              <a:t>Edit Master text styles</a:t>
            </a:r>
          </a:p>
        </p:txBody>
      </p:sp>
      <p:sp>
        <p:nvSpPr>
          <p:cNvPr id="563" name="Shape 563"/>
          <p:cNvSpPr>
            <a:spLocks noGrp="1"/>
          </p:cNvSpPr>
          <p:nvPr>
            <p:ph type="body" sz="quarter" idx="18"/>
          </p:nvPr>
        </p:nvSpPr>
        <p:spPr>
          <a:xfrm>
            <a:off x="4714875" y="4671675"/>
            <a:ext cx="2635250" cy="646331"/>
          </a:xfrm>
          <a:prstGeom prst="rect">
            <a:avLst/>
          </a:prstGeom>
        </p:spPr>
        <p:txBody>
          <a:bodyPr anchor="t">
            <a:spAutoFit/>
          </a:bodyPr>
          <a:lstStyle>
            <a:lvl1pPr marL="0" indent="0" algn="ctr" defTabSz="412750">
              <a:spcBef>
                <a:spcPts val="0"/>
              </a:spcBef>
              <a:buSzTx/>
              <a:buNone/>
              <a:defRPr spc="270">
                <a:solidFill>
                  <a:schemeClr val="bg1"/>
                </a:solidFill>
                <a:latin typeface="+mn-lt"/>
                <a:ea typeface="+mn-ea"/>
                <a:cs typeface="+mn-cs"/>
                <a:sym typeface="Franklin Gothic Demi Cond"/>
              </a:defRPr>
            </a:lvl1pPr>
          </a:lstStyle>
          <a:p>
            <a:pPr lvl="0"/>
            <a:r>
              <a:rPr lang="en-US" dirty="0"/>
              <a:t>Edit Master text styles</a:t>
            </a:r>
          </a:p>
        </p:txBody>
      </p:sp>
      <p:sp>
        <p:nvSpPr>
          <p:cNvPr id="565" name="Shape 565"/>
          <p:cNvSpPr>
            <a:spLocks noGrp="1"/>
          </p:cNvSpPr>
          <p:nvPr>
            <p:ph type="body" sz="quarter" idx="20"/>
          </p:nvPr>
        </p:nvSpPr>
        <p:spPr>
          <a:xfrm>
            <a:off x="8842375" y="2935684"/>
            <a:ext cx="2635250" cy="646331"/>
          </a:xfrm>
          <a:prstGeom prst="rect">
            <a:avLst/>
          </a:prstGeom>
        </p:spPr>
        <p:txBody>
          <a:bodyPr anchor="t">
            <a:spAutoFit/>
          </a:bodyPr>
          <a:lstStyle>
            <a:lvl1pPr marL="0" indent="0" algn="ctr" defTabSz="412750">
              <a:spcBef>
                <a:spcPts val="0"/>
              </a:spcBef>
              <a:buSzTx/>
              <a:buNone/>
              <a:defRPr spc="270">
                <a:solidFill>
                  <a:schemeClr val="bg1"/>
                </a:solidFill>
                <a:latin typeface="+mn-lt"/>
                <a:ea typeface="+mn-ea"/>
                <a:cs typeface="+mn-cs"/>
                <a:sym typeface="Franklin Gothic Demi Cond"/>
              </a:defRPr>
            </a:lvl1pPr>
          </a:lstStyle>
          <a:p>
            <a:pPr lvl="0"/>
            <a:r>
              <a:rPr lang="en-US"/>
              <a:t>Edit Master text styles</a:t>
            </a:r>
          </a:p>
        </p:txBody>
      </p:sp>
      <p:sp>
        <p:nvSpPr>
          <p:cNvPr id="12"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58704762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4" name="Group 13">
            <a:extLst>
              <a:ext uri="{FF2B5EF4-FFF2-40B4-BE49-F238E27FC236}">
                <a16:creationId xmlns:a16="http://schemas.microsoft.com/office/drawing/2014/main" id="{2E3B14F3-D951-4ACE-8D25-C705AE746ABE}"/>
              </a:ext>
            </a:extLst>
          </p:cNvPr>
          <p:cNvGrpSpPr/>
          <p:nvPr userDrawn="1"/>
        </p:nvGrpSpPr>
        <p:grpSpPr>
          <a:xfrm>
            <a:off x="-27702" y="-1"/>
            <a:ext cx="8600203" cy="6858001"/>
            <a:chOff x="-27702" y="-1"/>
            <a:chExt cx="8600203" cy="6858001"/>
          </a:xfrm>
        </p:grpSpPr>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grpSp>
      <p:sp>
        <p:nvSpPr>
          <p:cNvPr id="12" name="Shape 68">
            <a:extLst>
              <a:ext uri="{FF2B5EF4-FFF2-40B4-BE49-F238E27FC236}">
                <a16:creationId xmlns:a16="http://schemas.microsoft.com/office/drawing/2014/main" id="{7DCED5A7-F5E9-4DF0-8D74-7F1595246C04}"/>
              </a:ext>
            </a:extLst>
          </p:cNvPr>
          <p:cNvSpPr>
            <a:spLocks noGrp="1"/>
          </p:cNvSpPr>
          <p:nvPr>
            <p:ph type="title" hasCustomPrompt="1"/>
          </p:nvPr>
        </p:nvSpPr>
        <p:spPr>
          <a:xfrm>
            <a:off x="651286" y="2881174"/>
            <a:ext cx="5089113"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6" name="Text Placeholder 5">
            <a:extLst>
              <a:ext uri="{FF2B5EF4-FFF2-40B4-BE49-F238E27FC236}">
                <a16:creationId xmlns:a16="http://schemas.microsoft.com/office/drawing/2014/main" id="{D3BA576C-9284-4836-8BE3-083A31D3D856}"/>
              </a:ext>
            </a:extLst>
          </p:cNvPr>
          <p:cNvSpPr>
            <a:spLocks noGrp="1"/>
          </p:cNvSpPr>
          <p:nvPr>
            <p:ph type="body" sz="quarter" idx="14"/>
          </p:nvPr>
        </p:nvSpPr>
        <p:spPr>
          <a:xfrm>
            <a:off x="651286" y="4812420"/>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00122"/>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7_Portfolio">
    <p:bg>
      <p:bgPr>
        <a:solidFill>
          <a:schemeClr val="bg1"/>
        </a:solidFill>
        <a:effectLst/>
      </p:bgPr>
    </p:bg>
    <p:spTree>
      <p:nvGrpSpPr>
        <p:cNvPr id="1" name=""/>
        <p:cNvGrpSpPr/>
        <p:nvPr/>
      </p:nvGrpSpPr>
      <p:grpSpPr>
        <a:xfrm>
          <a:off x="0" y="0"/>
          <a:ext cx="0" cy="0"/>
          <a:chOff x="0" y="0"/>
          <a:chExt cx="0" cy="0"/>
        </a:xfrm>
      </p:grpSpPr>
      <p:sp>
        <p:nvSpPr>
          <p:cNvPr id="589" name="Shape 589"/>
          <p:cNvSpPr>
            <a:spLocks noGrp="1"/>
          </p:cNvSpPr>
          <p:nvPr>
            <p:ph type="pic" sz="quarter" idx="13"/>
          </p:nvPr>
        </p:nvSpPr>
        <p:spPr>
          <a:xfrm>
            <a:off x="9239448" y="3905250"/>
            <a:ext cx="2952553" cy="295275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1" name="Shape 591"/>
          <p:cNvSpPr>
            <a:spLocks noGrp="1"/>
          </p:cNvSpPr>
          <p:nvPr>
            <p:ph type="pic" sz="quarter" idx="14"/>
          </p:nvPr>
        </p:nvSpPr>
        <p:spPr>
          <a:xfrm>
            <a:off x="0" y="0"/>
            <a:ext cx="2952553" cy="29527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2" name="Shape 592"/>
          <p:cNvSpPr>
            <a:spLocks noGrp="1"/>
          </p:cNvSpPr>
          <p:nvPr>
            <p:ph type="pic" sz="quarter" idx="15"/>
          </p:nvPr>
        </p:nvSpPr>
        <p:spPr>
          <a:xfrm>
            <a:off x="0" y="3079750"/>
            <a:ext cx="2952552" cy="377825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3" name="Shape 593"/>
          <p:cNvSpPr>
            <a:spLocks noGrp="1"/>
          </p:cNvSpPr>
          <p:nvPr>
            <p:ph type="pic" sz="quarter" idx="16"/>
          </p:nvPr>
        </p:nvSpPr>
        <p:spPr>
          <a:xfrm>
            <a:off x="3079552" y="0"/>
            <a:ext cx="2952553" cy="2033042"/>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4" name="Shape 594"/>
          <p:cNvSpPr>
            <a:spLocks noGrp="1"/>
          </p:cNvSpPr>
          <p:nvPr>
            <p:ph type="pic" sz="quarter" idx="17"/>
          </p:nvPr>
        </p:nvSpPr>
        <p:spPr>
          <a:xfrm>
            <a:off x="3079552" y="2159992"/>
            <a:ext cx="2952553" cy="3301108"/>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5" name="Shape 595"/>
          <p:cNvSpPr>
            <a:spLocks noGrp="1"/>
          </p:cNvSpPr>
          <p:nvPr>
            <p:ph type="pic" sz="quarter" idx="18"/>
          </p:nvPr>
        </p:nvSpPr>
        <p:spPr>
          <a:xfrm>
            <a:off x="3079552" y="5588198"/>
            <a:ext cx="2952553" cy="1269802"/>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6" name="Shape 596"/>
          <p:cNvSpPr>
            <a:spLocks noGrp="1"/>
          </p:cNvSpPr>
          <p:nvPr>
            <p:ph type="pic" sz="quarter" idx="19"/>
          </p:nvPr>
        </p:nvSpPr>
        <p:spPr>
          <a:xfrm>
            <a:off x="6159103" y="0"/>
            <a:ext cx="2952553" cy="4315024"/>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7" name="Shape 597"/>
          <p:cNvSpPr>
            <a:spLocks noGrp="1"/>
          </p:cNvSpPr>
          <p:nvPr>
            <p:ph type="pic" sz="quarter" idx="20"/>
          </p:nvPr>
        </p:nvSpPr>
        <p:spPr>
          <a:xfrm>
            <a:off x="6159103" y="4442023"/>
            <a:ext cx="2952553" cy="2415977"/>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8" name="Shape 598"/>
          <p:cNvSpPr>
            <a:spLocks noGrp="1"/>
          </p:cNvSpPr>
          <p:nvPr>
            <p:ph type="pic" sz="quarter" idx="21"/>
          </p:nvPr>
        </p:nvSpPr>
        <p:spPr>
          <a:xfrm>
            <a:off x="9238654" y="0"/>
            <a:ext cx="2952553" cy="377825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2"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67593849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ingle">
    <p:bg>
      <p:bgPr>
        <a:solidFill>
          <a:schemeClr val="bg2">
            <a:lumMod val="10000"/>
          </a:schemeClr>
        </a:solidFill>
        <a:effectLst/>
      </p:bgPr>
    </p:bg>
    <p:spTree>
      <p:nvGrpSpPr>
        <p:cNvPr id="1" name=""/>
        <p:cNvGrpSpPr/>
        <p:nvPr/>
      </p:nvGrpSpPr>
      <p:grpSpPr>
        <a:xfrm>
          <a:off x="0" y="0"/>
          <a:ext cx="0" cy="0"/>
          <a:chOff x="0" y="0"/>
          <a:chExt cx="0" cy="0"/>
        </a:xfrm>
      </p:grpSpPr>
      <p:sp>
        <p:nvSpPr>
          <p:cNvPr id="6" name="Shape 517"/>
          <p:cNvSpPr>
            <a:spLocks noGrp="1"/>
          </p:cNvSpPr>
          <p:nvPr>
            <p:ph type="title" hasCustomPrompt="1"/>
          </p:nvPr>
        </p:nvSpPr>
        <p:spPr>
          <a:xfrm>
            <a:off x="636259" y="1569802"/>
            <a:ext cx="316104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pic>
        <p:nvPicPr>
          <p:cNvPr id="3" name="Picture 2">
            <a:extLst>
              <a:ext uri="{FF2B5EF4-FFF2-40B4-BE49-F238E27FC236}">
                <a16:creationId xmlns:a16="http://schemas.microsoft.com/office/drawing/2014/main" id="{684631F0-F4C0-40B7-A5E1-BCBB6DA6424A}"/>
              </a:ext>
            </a:extLst>
          </p:cNvPr>
          <p:cNvPicPr>
            <a:picLocks noChangeAspect="1"/>
          </p:cNvPicPr>
          <p:nvPr userDrawn="1"/>
        </p:nvPicPr>
        <p:blipFill>
          <a:blip r:embed="rId2"/>
          <a:stretch>
            <a:fillRect/>
          </a:stretch>
        </p:blipFill>
        <p:spPr>
          <a:xfrm>
            <a:off x="3027715" y="-8965"/>
            <a:ext cx="9164285" cy="6858000"/>
          </a:xfrm>
          <a:prstGeom prst="rect">
            <a:avLst/>
          </a:prstGeom>
        </p:spPr>
      </p:pic>
      <p:sp>
        <p:nvSpPr>
          <p:cNvPr id="5" name="Shape 240">
            <a:extLst>
              <a:ext uri="{FF2B5EF4-FFF2-40B4-BE49-F238E27FC236}">
                <a16:creationId xmlns:a16="http://schemas.microsoft.com/office/drawing/2014/main" id="{479CE6E1-F09A-4F6B-8D39-B577F12691F3}"/>
              </a:ext>
            </a:extLst>
          </p:cNvPr>
          <p:cNvSpPr>
            <a:spLocks noGrp="1"/>
          </p:cNvSpPr>
          <p:nvPr>
            <p:ph type="body" idx="10"/>
          </p:nvPr>
        </p:nvSpPr>
        <p:spPr>
          <a:xfrm>
            <a:off x="635000" y="3995426"/>
            <a:ext cx="3013891" cy="2100574"/>
          </a:xfrm>
          <a:prstGeom prst="rect">
            <a:avLst/>
          </a:prstGeom>
        </p:spPr>
        <p:txBody>
          <a:bodyPr numCol="1" spcCol="1091948" anchor="t"/>
          <a:lstStyle>
            <a:lvl1pPr marL="0" indent="0">
              <a:lnSpc>
                <a:spcPct val="130000"/>
              </a:lnSpc>
              <a:spcBef>
                <a:spcPts val="0"/>
              </a:spcBef>
              <a:buSzTx/>
              <a:buNone/>
              <a:defRPr sz="1600" b="1">
                <a:solidFill>
                  <a:schemeClr val="bg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bg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bg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bg1"/>
                </a:solidFill>
              </a:defRPr>
            </a:lvl8pPr>
            <a:lvl9pPr marL="1828800">
              <a:spcBef>
                <a:spcPts val="600"/>
              </a:spcBef>
              <a:spcAft>
                <a:spcPts val="0"/>
              </a:spcAft>
              <a:defRPr sz="1600">
                <a:solidFill>
                  <a:schemeClr val="bg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7605962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Single">
    <p:bg>
      <p:bgPr>
        <a:solidFill>
          <a:schemeClr val="bg1"/>
        </a:solidFill>
        <a:effectLst/>
      </p:bgPr>
    </p:bg>
    <p:spTree>
      <p:nvGrpSpPr>
        <p:cNvPr id="1" name=""/>
        <p:cNvGrpSpPr/>
        <p:nvPr/>
      </p:nvGrpSpPr>
      <p:grpSpPr>
        <a:xfrm>
          <a:off x="0" y="0"/>
          <a:ext cx="0" cy="0"/>
          <a:chOff x="0" y="0"/>
          <a:chExt cx="0" cy="0"/>
        </a:xfrm>
      </p:grpSpPr>
      <p:sp>
        <p:nvSpPr>
          <p:cNvPr id="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517"/>
          <p:cNvSpPr>
            <a:spLocks noGrp="1"/>
          </p:cNvSpPr>
          <p:nvPr>
            <p:ph type="title" hasCustomPrompt="1"/>
          </p:nvPr>
        </p:nvSpPr>
        <p:spPr>
          <a:xfrm>
            <a:off x="636259" y="1569802"/>
            <a:ext cx="2918483"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pic>
        <p:nvPicPr>
          <p:cNvPr id="2" name="Picture 1">
            <a:extLst>
              <a:ext uri="{FF2B5EF4-FFF2-40B4-BE49-F238E27FC236}">
                <a16:creationId xmlns:a16="http://schemas.microsoft.com/office/drawing/2014/main" id="{628ABA76-789B-4DE4-87B3-666710AA1BA6}"/>
              </a:ext>
            </a:extLst>
          </p:cNvPr>
          <p:cNvPicPr>
            <a:picLocks noChangeAspect="1"/>
          </p:cNvPicPr>
          <p:nvPr userDrawn="1"/>
        </p:nvPicPr>
        <p:blipFill>
          <a:blip r:embed="rId2"/>
          <a:stretch>
            <a:fillRect/>
          </a:stretch>
        </p:blipFill>
        <p:spPr>
          <a:xfrm>
            <a:off x="5967984" y="0"/>
            <a:ext cx="6224016" cy="6858000"/>
          </a:xfrm>
          <a:prstGeom prst="rect">
            <a:avLst/>
          </a:prstGeom>
        </p:spPr>
      </p:pic>
      <p:sp>
        <p:nvSpPr>
          <p:cNvPr id="6" name="Shape 240">
            <a:extLst>
              <a:ext uri="{FF2B5EF4-FFF2-40B4-BE49-F238E27FC236}">
                <a16:creationId xmlns:a16="http://schemas.microsoft.com/office/drawing/2014/main" id="{71A28E73-356B-418E-9DB3-0F13F965E35F}"/>
              </a:ext>
            </a:extLst>
          </p:cNvPr>
          <p:cNvSpPr>
            <a:spLocks noGrp="1"/>
          </p:cNvSpPr>
          <p:nvPr>
            <p:ph type="body" idx="10"/>
          </p:nvPr>
        </p:nvSpPr>
        <p:spPr>
          <a:xfrm>
            <a:off x="635000" y="3995426"/>
            <a:ext cx="5077823"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13622196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Singl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59422-F43E-4199-96EB-D4810699F2CB}"/>
              </a:ext>
            </a:extLst>
          </p:cNvPr>
          <p:cNvPicPr>
            <a:picLocks noChangeAspect="1"/>
          </p:cNvPicPr>
          <p:nvPr userDrawn="1"/>
        </p:nvPicPr>
        <p:blipFill>
          <a:blip r:embed="rId2"/>
          <a:stretch>
            <a:fillRect/>
          </a:stretch>
        </p:blipFill>
        <p:spPr>
          <a:xfrm>
            <a:off x="0" y="10767"/>
            <a:ext cx="12192000" cy="4224528"/>
          </a:xfrm>
          <a:prstGeom prst="rect">
            <a:avLst/>
          </a:prstGeom>
        </p:spPr>
      </p:pic>
      <p:sp>
        <p:nvSpPr>
          <p:cNvPr id="638" name="Shape 638"/>
          <p:cNvSpPr>
            <a:spLocks noGrp="1"/>
          </p:cNvSpPr>
          <p:nvPr>
            <p:ph type="body" sz="quarter" idx="1"/>
          </p:nvPr>
        </p:nvSpPr>
        <p:spPr>
          <a:xfrm>
            <a:off x="6096000" y="4667647"/>
            <a:ext cx="5461002" cy="1777307"/>
          </a:xfrm>
          <a:prstGeom prst="rect">
            <a:avLst/>
          </a:prstGeom>
        </p:spPr>
        <p:txBody>
          <a:bodyPr anchor="t"/>
          <a:lstStyle>
            <a:lvl1pPr marL="0" indent="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39" name="Shape 639"/>
          <p:cNvSpPr>
            <a:spLocks noGrp="1"/>
          </p:cNvSpPr>
          <p:nvPr>
            <p:ph type="title" hasCustomPrompt="1"/>
          </p:nvPr>
        </p:nvSpPr>
        <p:spPr>
          <a:xfrm>
            <a:off x="572759" y="2413173"/>
            <a:ext cx="4621541" cy="2951747"/>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defRPr sz="6000" spc="0">
                <a:solidFill>
                  <a:schemeClr val="bg1"/>
                </a:solidFill>
                <a:latin typeface="+mj-lt"/>
              </a:defRPr>
            </a:lvl1pPr>
          </a:lstStyle>
          <a:p>
            <a:r>
              <a:rPr lang="en-US" dirty="0"/>
              <a:t>CLICK TO EDIT MASTER TITLE STYLE</a:t>
            </a:r>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4" name="Picture Placeholder 3">
            <a:extLst>
              <a:ext uri="{FF2B5EF4-FFF2-40B4-BE49-F238E27FC236}">
                <a16:creationId xmlns:a16="http://schemas.microsoft.com/office/drawing/2014/main" id="{782A15CB-1816-43E4-BB5E-8D73B7F099A2}"/>
              </a:ext>
            </a:extLst>
          </p:cNvPr>
          <p:cNvSpPr>
            <a:spLocks noGrp="1"/>
          </p:cNvSpPr>
          <p:nvPr>
            <p:ph type="pic" sz="quarter" idx="10"/>
          </p:nvPr>
        </p:nvSpPr>
        <p:spPr>
          <a:xfrm>
            <a:off x="6096000" y="469900"/>
            <a:ext cx="5459590" cy="3238500"/>
          </a:xfrm>
          <a:prstGeom prst="rect">
            <a:avLst/>
          </a:prstGeom>
        </p:spPr>
        <p:txBody>
          <a:bodyPr/>
          <a:lstStyle/>
          <a:p>
            <a:endParaRPr lang="en-US" dirty="0"/>
          </a:p>
        </p:txBody>
      </p:sp>
    </p:spTree>
    <p:extLst>
      <p:ext uri="{BB962C8B-B14F-4D97-AF65-F5344CB8AC3E}">
        <p14:creationId xmlns:p14="http://schemas.microsoft.com/office/powerpoint/2010/main" val="192539355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4_Single">
    <p:bg>
      <p:bgPr>
        <a:solidFill>
          <a:schemeClr val="bg2">
            <a:lumMod val="10000"/>
          </a:schemeClr>
        </a:solidFill>
        <a:effectLst/>
      </p:bgPr>
    </p:bg>
    <p:spTree>
      <p:nvGrpSpPr>
        <p:cNvPr id="1" name=""/>
        <p:cNvGrpSpPr/>
        <p:nvPr/>
      </p:nvGrpSpPr>
      <p:grpSpPr>
        <a:xfrm>
          <a:off x="0" y="0"/>
          <a:ext cx="0" cy="0"/>
          <a:chOff x="0" y="0"/>
          <a:chExt cx="0" cy="0"/>
        </a:xfrm>
      </p:grpSpPr>
      <p:sp>
        <p:nvSpPr>
          <p:cNvPr id="646" name="Shape 646"/>
          <p:cNvSpPr>
            <a:spLocks noGrp="1"/>
          </p:cNvSpPr>
          <p:nvPr>
            <p:ph type="pic" idx="13"/>
          </p:nvPr>
        </p:nvSpPr>
        <p:spPr>
          <a:xfrm>
            <a:off x="0" y="0"/>
            <a:ext cx="12192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647" name="Shape 647"/>
          <p:cNvSpPr>
            <a:spLocks noGrp="1"/>
          </p:cNvSpPr>
          <p:nvPr>
            <p:ph type="title" hasCustomPrompt="1"/>
          </p:nvPr>
        </p:nvSpPr>
        <p:spPr>
          <a:xfrm>
            <a:off x="571500" y="1866900"/>
            <a:ext cx="3048000"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97707388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5_Single">
    <p:bg>
      <p:bgPr>
        <a:solidFill>
          <a:schemeClr val="bg2">
            <a:lumMod val="10000"/>
          </a:schemeClr>
        </a:solidFill>
        <a:effectLst/>
      </p:bgPr>
    </p:bg>
    <p:spTree>
      <p:nvGrpSpPr>
        <p:cNvPr id="1" name=""/>
        <p:cNvGrpSpPr/>
        <p:nvPr/>
      </p:nvGrpSpPr>
      <p:grpSpPr>
        <a:xfrm>
          <a:off x="0" y="0"/>
          <a:ext cx="0" cy="0"/>
          <a:chOff x="0" y="0"/>
          <a:chExt cx="0" cy="0"/>
        </a:xfrm>
      </p:grpSpPr>
      <p:sp>
        <p:nvSpPr>
          <p:cNvPr id="655" name="Shape 655"/>
          <p:cNvSpPr>
            <a:spLocks noGrp="1"/>
          </p:cNvSpPr>
          <p:nvPr>
            <p:ph type="pic" idx="13"/>
          </p:nvPr>
        </p:nvSpPr>
        <p:spPr>
          <a:xfrm>
            <a:off x="0" y="0"/>
            <a:ext cx="12192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7" name="Shape 647"/>
          <p:cNvSpPr>
            <a:spLocks noGrp="1"/>
          </p:cNvSpPr>
          <p:nvPr>
            <p:ph type="title" hasCustomPrompt="1"/>
          </p:nvPr>
        </p:nvSpPr>
        <p:spPr>
          <a:xfrm>
            <a:off x="8559800" y="1866900"/>
            <a:ext cx="3059290"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43953218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rvices">
    <p:bg>
      <p:bgPr>
        <a:solidFill>
          <a:schemeClr val="bg1"/>
        </a:solidFill>
        <a:effectLst/>
      </p:bgPr>
    </p:bg>
    <p:spTree>
      <p:nvGrpSpPr>
        <p:cNvPr id="1" name=""/>
        <p:cNvGrpSpPr/>
        <p:nvPr/>
      </p:nvGrpSpPr>
      <p:grpSpPr>
        <a:xfrm>
          <a:off x="0" y="0"/>
          <a:ext cx="0" cy="0"/>
          <a:chOff x="0" y="0"/>
          <a:chExt cx="0" cy="0"/>
        </a:xfrm>
      </p:grpSpPr>
      <p:sp>
        <p:nvSpPr>
          <p:cNvPr id="670" name="Shape 670"/>
          <p:cNvSpPr>
            <a:spLocks noGrp="1"/>
          </p:cNvSpPr>
          <p:nvPr>
            <p:ph type="body" sz="quarter" idx="17" hasCustomPrompt="1"/>
          </p:nvPr>
        </p:nvSpPr>
        <p:spPr>
          <a:xfrm>
            <a:off x="885826"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1" name="Shape 671"/>
          <p:cNvSpPr>
            <a:spLocks noGrp="1"/>
          </p:cNvSpPr>
          <p:nvPr>
            <p:ph type="body" sz="quarter" idx="18"/>
          </p:nvPr>
        </p:nvSpPr>
        <p:spPr>
          <a:xfrm>
            <a:off x="879476"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672" name="Shape 672"/>
          <p:cNvSpPr>
            <a:spLocks noGrp="1"/>
          </p:cNvSpPr>
          <p:nvPr>
            <p:ph type="body" sz="quarter" idx="19" hasCustomPrompt="1"/>
          </p:nvPr>
        </p:nvSpPr>
        <p:spPr>
          <a:xfrm>
            <a:off x="3535735"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3" name="Shape 673"/>
          <p:cNvSpPr>
            <a:spLocks noGrp="1"/>
          </p:cNvSpPr>
          <p:nvPr>
            <p:ph type="body" sz="quarter" idx="20"/>
          </p:nvPr>
        </p:nvSpPr>
        <p:spPr>
          <a:xfrm>
            <a:off x="3529385"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674" name="Shape 674"/>
          <p:cNvSpPr>
            <a:spLocks noGrp="1"/>
          </p:cNvSpPr>
          <p:nvPr>
            <p:ph type="body" sz="quarter" idx="21" hasCustomPrompt="1"/>
          </p:nvPr>
        </p:nvSpPr>
        <p:spPr>
          <a:xfrm>
            <a:off x="6182470"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5" name="Shape 675"/>
          <p:cNvSpPr>
            <a:spLocks noGrp="1"/>
          </p:cNvSpPr>
          <p:nvPr>
            <p:ph type="body" sz="quarter" idx="22"/>
          </p:nvPr>
        </p:nvSpPr>
        <p:spPr>
          <a:xfrm>
            <a:off x="6176120"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676" name="Shape 676"/>
          <p:cNvSpPr>
            <a:spLocks noGrp="1"/>
          </p:cNvSpPr>
          <p:nvPr>
            <p:ph type="body" sz="quarter" idx="23" hasCustomPrompt="1"/>
          </p:nvPr>
        </p:nvSpPr>
        <p:spPr>
          <a:xfrm>
            <a:off x="8829204"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7" name="Shape 677"/>
          <p:cNvSpPr>
            <a:spLocks noGrp="1"/>
          </p:cNvSpPr>
          <p:nvPr>
            <p:ph type="body" sz="quarter" idx="24"/>
          </p:nvPr>
        </p:nvSpPr>
        <p:spPr>
          <a:xfrm>
            <a:off x="8822854"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8"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0" name="Rectangle 19">
            <a:extLst>
              <a:ext uri="{FF2B5EF4-FFF2-40B4-BE49-F238E27FC236}">
                <a16:creationId xmlns:a16="http://schemas.microsoft.com/office/drawing/2014/main" id="{A7380D4E-C088-4A69-AC70-1ADC9BCFAE4B}"/>
              </a:ext>
            </a:extLst>
          </p:cNvPr>
          <p:cNvSpPr/>
          <p:nvPr userDrawn="1"/>
        </p:nvSpPr>
        <p:spPr>
          <a:xfrm>
            <a:off x="1230548"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1" name="Rectangle 20">
            <a:extLst>
              <a:ext uri="{FF2B5EF4-FFF2-40B4-BE49-F238E27FC236}">
                <a16:creationId xmlns:a16="http://schemas.microsoft.com/office/drawing/2014/main" id="{488A76CA-839E-4D6F-969A-A2F2D0C73389}"/>
              </a:ext>
            </a:extLst>
          </p:cNvPr>
          <p:cNvSpPr/>
          <p:nvPr userDrawn="1"/>
        </p:nvSpPr>
        <p:spPr>
          <a:xfrm>
            <a:off x="3886807"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2" name="Rectangle 21">
            <a:extLst>
              <a:ext uri="{FF2B5EF4-FFF2-40B4-BE49-F238E27FC236}">
                <a16:creationId xmlns:a16="http://schemas.microsoft.com/office/drawing/2014/main" id="{41D964FB-59FA-4702-9362-425B67BBDEA2}"/>
              </a:ext>
            </a:extLst>
          </p:cNvPr>
          <p:cNvSpPr/>
          <p:nvPr userDrawn="1"/>
        </p:nvSpPr>
        <p:spPr>
          <a:xfrm>
            <a:off x="6543066"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3" name="Rectangle 22">
            <a:extLst>
              <a:ext uri="{FF2B5EF4-FFF2-40B4-BE49-F238E27FC236}">
                <a16:creationId xmlns:a16="http://schemas.microsoft.com/office/drawing/2014/main" id="{5E712F42-F08D-4C01-BFEA-E1B0C9DC527B}"/>
              </a:ext>
            </a:extLst>
          </p:cNvPr>
          <p:cNvSpPr/>
          <p:nvPr userDrawn="1"/>
        </p:nvSpPr>
        <p:spPr>
          <a:xfrm>
            <a:off x="9199325"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4" name="Shape 68">
            <a:extLst>
              <a:ext uri="{FF2B5EF4-FFF2-40B4-BE49-F238E27FC236}">
                <a16:creationId xmlns:a16="http://schemas.microsoft.com/office/drawing/2014/main" id="{0FED1816-9AC4-4B85-88B6-E20B71F5795B}"/>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28041400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Services">
    <p:bg>
      <p:bgPr>
        <a:solidFill>
          <a:schemeClr val="bg1"/>
        </a:solidFill>
        <a:effectLst/>
      </p:bgPr>
    </p:bg>
    <p:spTree>
      <p:nvGrpSpPr>
        <p:cNvPr id="1" name=""/>
        <p:cNvGrpSpPr/>
        <p:nvPr/>
      </p:nvGrpSpPr>
      <p:grpSpPr>
        <a:xfrm>
          <a:off x="0" y="0"/>
          <a:ext cx="0" cy="0"/>
          <a:chOff x="0" y="0"/>
          <a:chExt cx="0" cy="0"/>
        </a:xfrm>
      </p:grpSpPr>
      <p:sp>
        <p:nvSpPr>
          <p:cNvPr id="728" name="Shape 728"/>
          <p:cNvSpPr/>
          <p:nvPr/>
        </p:nvSpPr>
        <p:spPr>
          <a:xfrm flipV="1">
            <a:off x="4285965" y="2385757"/>
            <a:ext cx="1" cy="3431599"/>
          </a:xfrm>
          <a:prstGeom prst="line">
            <a:avLst/>
          </a:prstGeom>
          <a:ln w="254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29" name="Shape 729"/>
          <p:cNvSpPr/>
          <p:nvPr/>
        </p:nvSpPr>
        <p:spPr>
          <a:xfrm flipV="1">
            <a:off x="7936471" y="2385757"/>
            <a:ext cx="1" cy="3431599"/>
          </a:xfrm>
          <a:prstGeom prst="line">
            <a:avLst/>
          </a:prstGeom>
          <a:ln w="254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31" name="Shape 731"/>
          <p:cNvSpPr>
            <a:spLocks noGrp="1"/>
          </p:cNvSpPr>
          <p:nvPr>
            <p:ph type="body" sz="quarter" idx="15"/>
          </p:nvPr>
        </p:nvSpPr>
        <p:spPr>
          <a:xfrm>
            <a:off x="8157691" y="44547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32" name="Shape 732"/>
          <p:cNvSpPr>
            <a:spLocks noGrp="1"/>
          </p:cNvSpPr>
          <p:nvPr>
            <p:ph type="body" sz="quarter" idx="16" hasCustomPrompt="1"/>
          </p:nvPr>
        </p:nvSpPr>
        <p:spPr>
          <a:xfrm>
            <a:off x="9235768" y="2800600"/>
            <a:ext cx="1082348" cy="1169551"/>
          </a:xfrm>
          <a:prstGeom prst="rect">
            <a:avLst/>
          </a:prstGeom>
        </p:spPr>
        <p:txBody>
          <a:bodyPr wrap="none">
            <a:spAutoFit/>
          </a:bodyPr>
          <a:lstStyle>
            <a:lvl1pPr marL="0" indent="0" algn="ctr"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7000">
                <a:solidFill>
                  <a:schemeClr val="tx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734" name="Shape 734"/>
          <p:cNvSpPr>
            <a:spLocks noGrp="1"/>
          </p:cNvSpPr>
          <p:nvPr>
            <p:ph type="body" sz="quarter" idx="18"/>
          </p:nvPr>
        </p:nvSpPr>
        <p:spPr>
          <a:xfrm>
            <a:off x="4478065" y="44547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735" name="Shape 735"/>
          <p:cNvSpPr>
            <a:spLocks noGrp="1"/>
          </p:cNvSpPr>
          <p:nvPr>
            <p:ph type="body" sz="quarter" idx="19" hasCustomPrompt="1"/>
          </p:nvPr>
        </p:nvSpPr>
        <p:spPr>
          <a:xfrm>
            <a:off x="5554827" y="2800600"/>
            <a:ext cx="1082348" cy="1169551"/>
          </a:xfrm>
          <a:prstGeom prst="rect">
            <a:avLst/>
          </a:prstGeom>
        </p:spPr>
        <p:txBody>
          <a:bodyPr wrap="none">
            <a:spAutoFit/>
          </a:bodyPr>
          <a:lstStyle>
            <a:lvl1pPr marL="0" indent="0" algn="ctr"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7000">
                <a:solidFill>
                  <a:schemeClr val="tx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737" name="Shape 737"/>
          <p:cNvSpPr>
            <a:spLocks noGrp="1"/>
          </p:cNvSpPr>
          <p:nvPr>
            <p:ph type="body" sz="quarter" idx="21"/>
          </p:nvPr>
        </p:nvSpPr>
        <p:spPr>
          <a:xfrm>
            <a:off x="859309" y="44547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38" name="Shape 738"/>
          <p:cNvSpPr>
            <a:spLocks noGrp="1"/>
          </p:cNvSpPr>
          <p:nvPr>
            <p:ph type="body" sz="quarter" idx="22" hasCustomPrompt="1"/>
          </p:nvPr>
        </p:nvSpPr>
        <p:spPr>
          <a:xfrm>
            <a:off x="1934756" y="2800600"/>
            <a:ext cx="1082348" cy="1169551"/>
          </a:xfrm>
          <a:prstGeom prst="rect">
            <a:avLst/>
          </a:prstGeom>
        </p:spPr>
        <p:txBody>
          <a:bodyPr wrap="none">
            <a:spAutoFit/>
          </a:bodyPr>
          <a:lstStyle>
            <a:lvl1pPr marL="0" indent="0" algn="ctr"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7000">
                <a:solidFill>
                  <a:schemeClr val="tx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1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8"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9" name="Shape 713"/>
          <p:cNvSpPr>
            <a:spLocks noGrp="1"/>
          </p:cNvSpPr>
          <p:nvPr>
            <p:ph type="body" sz="quarter" idx="23" hasCustomPrompt="1"/>
          </p:nvPr>
        </p:nvSpPr>
        <p:spPr>
          <a:xfrm>
            <a:off x="859309" y="4003924"/>
            <a:ext cx="3249086"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CONTENT STRATEGY</a:t>
            </a:r>
          </a:p>
        </p:txBody>
      </p:sp>
      <p:sp>
        <p:nvSpPr>
          <p:cNvPr id="20" name="Shape 714"/>
          <p:cNvSpPr>
            <a:spLocks noGrp="1"/>
          </p:cNvSpPr>
          <p:nvPr>
            <p:ph type="body" sz="quarter" idx="24" hasCustomPrompt="1"/>
          </p:nvPr>
        </p:nvSpPr>
        <p:spPr>
          <a:xfrm>
            <a:off x="4476749" y="4003924"/>
            <a:ext cx="3237187"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DIGITAL STRATEGY</a:t>
            </a:r>
          </a:p>
        </p:txBody>
      </p:sp>
      <p:sp>
        <p:nvSpPr>
          <p:cNvPr id="21" name="Shape 715"/>
          <p:cNvSpPr>
            <a:spLocks noGrp="1"/>
          </p:cNvSpPr>
          <p:nvPr>
            <p:ph type="body" sz="quarter" idx="25" hasCustomPrompt="1"/>
          </p:nvPr>
        </p:nvSpPr>
        <p:spPr>
          <a:xfrm>
            <a:off x="8157692" y="4003924"/>
            <a:ext cx="3235871"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CORPORATE IDENTITY</a:t>
            </a:r>
          </a:p>
        </p:txBody>
      </p:sp>
      <p:sp>
        <p:nvSpPr>
          <p:cNvPr id="22" name="Shape 68">
            <a:extLst>
              <a:ext uri="{FF2B5EF4-FFF2-40B4-BE49-F238E27FC236}">
                <a16:creationId xmlns:a16="http://schemas.microsoft.com/office/drawing/2014/main" id="{F0666139-0DC7-4A1E-8E15-F89F0DB719D8}"/>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24852897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_Services">
    <p:bg>
      <p:bgPr>
        <a:solidFill>
          <a:schemeClr val="bg1"/>
        </a:solidFill>
        <a:effectLst/>
      </p:bgPr>
    </p:bg>
    <p:spTree>
      <p:nvGrpSpPr>
        <p:cNvPr id="1" name=""/>
        <p:cNvGrpSpPr/>
        <p:nvPr/>
      </p:nvGrpSpPr>
      <p:grpSpPr>
        <a:xfrm>
          <a:off x="0" y="0"/>
          <a:ext cx="0" cy="0"/>
          <a:chOff x="0" y="0"/>
          <a:chExt cx="0" cy="0"/>
        </a:xfrm>
      </p:grpSpPr>
      <p:sp>
        <p:nvSpPr>
          <p:cNvPr id="746" name="Shape 746"/>
          <p:cNvSpPr>
            <a:spLocks noGrp="1"/>
          </p:cNvSpPr>
          <p:nvPr>
            <p:ph type="body" sz="quarter" idx="13" hasCustomPrompt="1"/>
          </p:nvPr>
        </p:nvSpPr>
        <p:spPr>
          <a:xfrm>
            <a:off x="635000" y="2359025"/>
            <a:ext cx="5334000" cy="415498"/>
          </a:xfrm>
          <a:prstGeom prst="rect">
            <a:avLst/>
          </a:prstGeom>
        </p:spPr>
        <p:txBody>
          <a:bodyPr anchor="t">
            <a:spAutoFit/>
          </a:bodyPr>
          <a:lstStyle>
            <a:lvl1pPr marL="0" indent="0"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pPr lvl="0"/>
            <a:r>
              <a:rPr lang="en-US" dirty="0"/>
              <a:t>EDIT MASTER TEXT STYLES</a:t>
            </a:r>
          </a:p>
        </p:txBody>
      </p:sp>
      <p:sp>
        <p:nvSpPr>
          <p:cNvPr id="747" name="Shape 747"/>
          <p:cNvSpPr>
            <a:spLocks noGrp="1"/>
          </p:cNvSpPr>
          <p:nvPr>
            <p:ph type="title" hasCustomPrompt="1"/>
          </p:nvPr>
        </p:nvSpPr>
        <p:spPr>
          <a:xfrm>
            <a:off x="635000" y="724557"/>
            <a:ext cx="5334000" cy="1566752"/>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748" name="Shape 748"/>
          <p:cNvSpPr>
            <a:spLocks noGrp="1"/>
          </p:cNvSpPr>
          <p:nvPr>
            <p:ph type="pic" idx="14"/>
          </p:nvPr>
        </p:nvSpPr>
        <p:spPr>
          <a:xfrm>
            <a:off x="6864579" y="0"/>
            <a:ext cx="5327472" cy="6858001"/>
          </a:xfrm>
          <a:prstGeom prst="rect">
            <a:avLst/>
          </a:prstGeom>
        </p:spPr>
        <p:txBody>
          <a:bodyPr lIns="91439" tIns="45719" rIns="91439" bIns="45719" anchor="t">
            <a:noAutofit/>
          </a:bodyPr>
          <a:lstStyle>
            <a:lvl1pPr marL="0" indent="0">
              <a:buNone/>
              <a:defRPr>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749" name="Shape 749"/>
          <p:cNvSpPr/>
          <p:nvPr/>
        </p:nvSpPr>
        <p:spPr>
          <a:xfrm>
            <a:off x="7626350" y="4570413"/>
            <a:ext cx="3790950" cy="749300"/>
          </a:xfrm>
          <a:prstGeom prst="rect">
            <a:avLst/>
          </a:prstGeom>
          <a:solidFill>
            <a:schemeClr val="bg2">
              <a:lumMod val="10000"/>
              <a:alpha val="50000"/>
            </a:schemeClr>
          </a:solidFill>
          <a:ln w="12700">
            <a:miter lim="400000"/>
          </a:ln>
          <a:extLst>
            <a:ext uri="{C572A759-6A51-4108-AA02-DFA0A04FC94B}">
              <ma14:wrappingTextBoxFlag xmlns="" xmlns:ma14="http://schemas.microsoft.com/office/mac/drawingml/2011/main" val="1"/>
            </a:ext>
          </a:extLst>
        </p:spPr>
        <p:txBody>
          <a:bodyPr lIns="35719" tIns="35719" rIns="35719" bIns="35719" anchor="ctr"/>
          <a:lstStyle>
            <a:lvl1pPr defTabSz="825500">
              <a:defRPr sz="3600" spc="540">
                <a:solidFill>
                  <a:srgbClr val="FFFFFF"/>
                </a:solidFill>
                <a:latin typeface="+mn-lt"/>
                <a:ea typeface="+mn-ea"/>
                <a:cs typeface="+mn-cs"/>
                <a:sym typeface="Franklin Gothic Demi Cond"/>
              </a:defRPr>
            </a:lvl1pPr>
          </a:lstStyle>
          <a:p>
            <a:pPr algn="ctr"/>
            <a:r>
              <a:rPr lang="en-US" sz="2400" dirty="0">
                <a:solidFill>
                  <a:schemeClr val="bg1"/>
                </a:solidFill>
                <a:latin typeface="+mj-lt"/>
              </a:rPr>
              <a:t>WE ARE WE ONE</a:t>
            </a:r>
          </a:p>
        </p:txBody>
      </p:sp>
      <p:sp>
        <p:nvSpPr>
          <p:cNvPr id="750" name="Shape 750"/>
          <p:cNvSpPr>
            <a:spLocks noGrp="1"/>
          </p:cNvSpPr>
          <p:nvPr>
            <p:ph type="body" sz="quarter" idx="15"/>
          </p:nvPr>
        </p:nvSpPr>
        <p:spPr>
          <a:xfrm>
            <a:off x="634999" y="3535363"/>
            <a:ext cx="2763359"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751" name="Shape 751"/>
          <p:cNvSpPr>
            <a:spLocks noGrp="1"/>
          </p:cNvSpPr>
          <p:nvPr>
            <p:ph type="body" sz="quarter" idx="16" hasCustomPrompt="1"/>
          </p:nvPr>
        </p:nvSpPr>
        <p:spPr>
          <a:xfrm>
            <a:off x="634999" y="3235325"/>
            <a:ext cx="2763359"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752" name="Shape 752"/>
          <p:cNvSpPr>
            <a:spLocks noGrp="1"/>
          </p:cNvSpPr>
          <p:nvPr>
            <p:ph type="body" sz="quarter" idx="17"/>
          </p:nvPr>
        </p:nvSpPr>
        <p:spPr>
          <a:xfrm>
            <a:off x="634999" y="5187950"/>
            <a:ext cx="2763359"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53" name="Shape 753"/>
          <p:cNvSpPr>
            <a:spLocks noGrp="1"/>
          </p:cNvSpPr>
          <p:nvPr>
            <p:ph type="body" sz="quarter" idx="18" hasCustomPrompt="1"/>
          </p:nvPr>
        </p:nvSpPr>
        <p:spPr>
          <a:xfrm>
            <a:off x="634999" y="4887913"/>
            <a:ext cx="2763359"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754" name="Shape 754"/>
          <p:cNvSpPr>
            <a:spLocks noGrp="1"/>
          </p:cNvSpPr>
          <p:nvPr>
            <p:ph type="body" sz="quarter" idx="19"/>
          </p:nvPr>
        </p:nvSpPr>
        <p:spPr>
          <a:xfrm>
            <a:off x="3624740" y="3535363"/>
            <a:ext cx="2763360"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55" name="Shape 755"/>
          <p:cNvSpPr>
            <a:spLocks noGrp="1"/>
          </p:cNvSpPr>
          <p:nvPr>
            <p:ph type="body" sz="quarter" idx="20" hasCustomPrompt="1"/>
          </p:nvPr>
        </p:nvSpPr>
        <p:spPr>
          <a:xfrm>
            <a:off x="3624740" y="3235325"/>
            <a:ext cx="2763360"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756" name="Shape 756"/>
          <p:cNvSpPr>
            <a:spLocks noGrp="1"/>
          </p:cNvSpPr>
          <p:nvPr>
            <p:ph type="body" sz="quarter" idx="21"/>
          </p:nvPr>
        </p:nvSpPr>
        <p:spPr>
          <a:xfrm>
            <a:off x="3624740" y="5187950"/>
            <a:ext cx="2763360"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57" name="Shape 757"/>
          <p:cNvSpPr>
            <a:spLocks noGrp="1"/>
          </p:cNvSpPr>
          <p:nvPr>
            <p:ph type="body" sz="quarter" idx="22" hasCustomPrompt="1"/>
          </p:nvPr>
        </p:nvSpPr>
        <p:spPr>
          <a:xfrm>
            <a:off x="3624740" y="4887913"/>
            <a:ext cx="2763360"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15069075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Services">
    <p:bg>
      <p:bgPr>
        <a:solidFill>
          <a:schemeClr val="bg1"/>
        </a:solidFill>
        <a:effectLst/>
      </p:bgPr>
    </p:bg>
    <p:spTree>
      <p:nvGrpSpPr>
        <p:cNvPr id="1" name=""/>
        <p:cNvGrpSpPr/>
        <p:nvPr/>
      </p:nvGrpSpPr>
      <p:grpSpPr>
        <a:xfrm>
          <a:off x="0" y="0"/>
          <a:ext cx="0" cy="0"/>
          <a:chOff x="0" y="0"/>
          <a:chExt cx="0" cy="0"/>
        </a:xfrm>
      </p:grpSpPr>
      <p:sp>
        <p:nvSpPr>
          <p:cNvPr id="66" name="Shape 789">
            <a:extLst>
              <a:ext uri="{FF2B5EF4-FFF2-40B4-BE49-F238E27FC236}">
                <a16:creationId xmlns:a16="http://schemas.microsoft.com/office/drawing/2014/main" id="{B3A0C695-5F2D-44ED-AEF2-2C942BEE6800}"/>
              </a:ext>
            </a:extLst>
          </p:cNvPr>
          <p:cNvSpPr/>
          <p:nvPr userDrawn="1"/>
        </p:nvSpPr>
        <p:spPr>
          <a:xfrm>
            <a:off x="8806531" y="2015999"/>
            <a:ext cx="2790411" cy="2790411"/>
          </a:xfrm>
          <a:prstGeom prst="ellipse">
            <a:avLst/>
          </a:prstGeom>
          <a:solidFill>
            <a:schemeClr val="accent1"/>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 name="Shape 789">
            <a:extLst>
              <a:ext uri="{FF2B5EF4-FFF2-40B4-BE49-F238E27FC236}">
                <a16:creationId xmlns:a16="http://schemas.microsoft.com/office/drawing/2014/main" id="{93DF7850-DEBC-449A-8B35-DF97C0077390}"/>
              </a:ext>
            </a:extLst>
          </p:cNvPr>
          <p:cNvSpPr/>
          <p:nvPr userDrawn="1"/>
        </p:nvSpPr>
        <p:spPr>
          <a:xfrm>
            <a:off x="6084299" y="1989394"/>
            <a:ext cx="2790411" cy="2790411"/>
          </a:xfrm>
          <a:prstGeom prst="ellipse">
            <a:avLst/>
          </a:prstGeom>
          <a:solidFill>
            <a:schemeClr val="tx2"/>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7" name="Shape 789">
            <a:extLst>
              <a:ext uri="{FF2B5EF4-FFF2-40B4-BE49-F238E27FC236}">
                <a16:creationId xmlns:a16="http://schemas.microsoft.com/office/drawing/2014/main" id="{9CEC2070-4D06-41D9-BE04-3C1E65E52BF6}"/>
              </a:ext>
            </a:extLst>
          </p:cNvPr>
          <p:cNvSpPr/>
          <p:nvPr userDrawn="1"/>
        </p:nvSpPr>
        <p:spPr>
          <a:xfrm>
            <a:off x="775619" y="2015999"/>
            <a:ext cx="2790411" cy="2790411"/>
          </a:xfrm>
          <a:prstGeom prst="ellipse">
            <a:avLst/>
          </a:prstGeom>
          <a:solidFill>
            <a:schemeClr val="tx2"/>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37" name="Shape 789"/>
          <p:cNvSpPr/>
          <p:nvPr/>
        </p:nvSpPr>
        <p:spPr>
          <a:xfrm>
            <a:off x="3381599" y="2015999"/>
            <a:ext cx="2790411" cy="2790411"/>
          </a:xfrm>
          <a:prstGeom prst="ellipse">
            <a:avLst/>
          </a:prstGeom>
          <a:solidFill>
            <a:schemeClr val="accent1"/>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87" name="Shape 787"/>
          <p:cNvSpPr/>
          <p:nvPr/>
        </p:nvSpPr>
        <p:spPr>
          <a:xfrm>
            <a:off x="3318688" y="1953197"/>
            <a:ext cx="2788674" cy="2788674"/>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88" name="Shape 788"/>
          <p:cNvSpPr/>
          <p:nvPr/>
        </p:nvSpPr>
        <p:spPr>
          <a:xfrm>
            <a:off x="710821" y="1952129"/>
            <a:ext cx="2790937" cy="2790937"/>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89" name="Shape 789"/>
          <p:cNvSpPr/>
          <p:nvPr/>
        </p:nvSpPr>
        <p:spPr>
          <a:xfrm>
            <a:off x="6026267" y="1952378"/>
            <a:ext cx="2790411" cy="2790411"/>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96" name="Shape 796"/>
          <p:cNvSpPr/>
          <p:nvPr/>
        </p:nvSpPr>
        <p:spPr>
          <a:xfrm>
            <a:off x="8749957" y="1952378"/>
            <a:ext cx="2790411" cy="2790411"/>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800" name="Shape 800"/>
          <p:cNvSpPr/>
          <p:nvPr/>
        </p:nvSpPr>
        <p:spPr>
          <a:xfrm>
            <a:off x="675557"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801" name="Shape 801"/>
          <p:cNvSpPr/>
          <p:nvPr/>
        </p:nvSpPr>
        <p:spPr>
          <a:xfrm>
            <a:off x="675557"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802" name="Shape 802"/>
          <p:cNvSpPr/>
          <p:nvPr/>
        </p:nvSpPr>
        <p:spPr>
          <a:xfrm>
            <a:off x="675557"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35" name="Shape 62"/>
          <p:cNvSpPr>
            <a:spLocks noGrp="1"/>
          </p:cNvSpPr>
          <p:nvPr>
            <p:ph type="body" sz="quarter" idx="27"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3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50" name="Text Placeholder 4"/>
          <p:cNvSpPr>
            <a:spLocks noGrp="1"/>
          </p:cNvSpPr>
          <p:nvPr>
            <p:ph type="body" sz="quarter" idx="33" hasCustomPrompt="1"/>
          </p:nvPr>
        </p:nvSpPr>
        <p:spPr>
          <a:xfrm>
            <a:off x="671596"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Website Design</a:t>
            </a:r>
          </a:p>
        </p:txBody>
      </p:sp>
      <p:sp>
        <p:nvSpPr>
          <p:cNvPr id="39" name="Text Placeholder 4"/>
          <p:cNvSpPr>
            <a:spLocks noGrp="1"/>
          </p:cNvSpPr>
          <p:nvPr>
            <p:ph type="body" sz="quarter" idx="34" hasCustomPrompt="1"/>
          </p:nvPr>
        </p:nvSpPr>
        <p:spPr>
          <a:xfrm>
            <a:off x="671596"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Graphic Design</a:t>
            </a:r>
          </a:p>
        </p:txBody>
      </p:sp>
      <p:sp>
        <p:nvSpPr>
          <p:cNvPr id="40" name="Text Placeholder 4"/>
          <p:cNvSpPr>
            <a:spLocks noGrp="1"/>
          </p:cNvSpPr>
          <p:nvPr>
            <p:ph type="body" sz="quarter" idx="35" hasCustomPrompt="1"/>
          </p:nvPr>
        </p:nvSpPr>
        <p:spPr>
          <a:xfrm>
            <a:off x="671596" y="558237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Copywriting</a:t>
            </a:r>
          </a:p>
        </p:txBody>
      </p:sp>
      <p:sp>
        <p:nvSpPr>
          <p:cNvPr id="41" name="Text Placeholder 4"/>
          <p:cNvSpPr>
            <a:spLocks noGrp="1"/>
          </p:cNvSpPr>
          <p:nvPr>
            <p:ph type="body" sz="quarter" idx="36" hasCustomPrompt="1"/>
          </p:nvPr>
        </p:nvSpPr>
        <p:spPr>
          <a:xfrm>
            <a:off x="671596"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Photography</a:t>
            </a:r>
          </a:p>
        </p:txBody>
      </p:sp>
      <p:sp>
        <p:nvSpPr>
          <p:cNvPr id="42" name="Shape 800"/>
          <p:cNvSpPr/>
          <p:nvPr/>
        </p:nvSpPr>
        <p:spPr>
          <a:xfrm>
            <a:off x="3371256"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43" name="Shape 801"/>
          <p:cNvSpPr/>
          <p:nvPr/>
        </p:nvSpPr>
        <p:spPr>
          <a:xfrm>
            <a:off x="3371256"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44" name="Shape 802"/>
          <p:cNvSpPr/>
          <p:nvPr/>
        </p:nvSpPr>
        <p:spPr>
          <a:xfrm>
            <a:off x="3371256"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45" name="Text Placeholder 4"/>
          <p:cNvSpPr>
            <a:spLocks noGrp="1"/>
          </p:cNvSpPr>
          <p:nvPr>
            <p:ph type="body" sz="quarter" idx="37" hasCustomPrompt="1"/>
          </p:nvPr>
        </p:nvSpPr>
        <p:spPr>
          <a:xfrm>
            <a:off x="3367295"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Website Design</a:t>
            </a:r>
          </a:p>
        </p:txBody>
      </p:sp>
      <p:sp>
        <p:nvSpPr>
          <p:cNvPr id="46" name="Text Placeholder 4"/>
          <p:cNvSpPr>
            <a:spLocks noGrp="1"/>
          </p:cNvSpPr>
          <p:nvPr>
            <p:ph type="body" sz="quarter" idx="38" hasCustomPrompt="1"/>
          </p:nvPr>
        </p:nvSpPr>
        <p:spPr>
          <a:xfrm>
            <a:off x="3367295"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Social Media Experiences</a:t>
            </a:r>
          </a:p>
        </p:txBody>
      </p:sp>
      <p:sp>
        <p:nvSpPr>
          <p:cNvPr id="49" name="Text Placeholder 4"/>
          <p:cNvSpPr>
            <a:spLocks noGrp="1"/>
          </p:cNvSpPr>
          <p:nvPr>
            <p:ph type="body" sz="quarter" idx="39" hasCustomPrompt="1"/>
          </p:nvPr>
        </p:nvSpPr>
        <p:spPr>
          <a:xfrm>
            <a:off x="3367295" y="5582374"/>
            <a:ext cx="2704826" cy="209190"/>
          </a:xfrm>
          <a:prstGeom prst="rect">
            <a:avLst/>
          </a:prstGeom>
        </p:spPr>
        <p:txBody>
          <a:bodyPr tIns="0" bIns="0" anchor="ctr" anchorCtr="0"/>
          <a:lstStyle>
            <a:lvl1pPr marL="0" indent="0" algn="ctr">
              <a:lnSpc>
                <a:spcPct val="100000"/>
              </a:lnSpc>
              <a:buNone/>
              <a:defRPr sz="1100">
                <a:solidFill>
                  <a:schemeClr val="tx1"/>
                </a:solidFill>
                <a:latin typeface="+mn-lt"/>
                <a:ea typeface="Segoe UI" panose="020B0604020202020204" pitchFamily="34" charset="-128"/>
                <a:cs typeface="Segoe UI" panose="020B0604020202020204" pitchFamily="34" charset="0"/>
              </a:defRPr>
            </a:lvl1pPr>
          </a:lstStyle>
          <a:p>
            <a:pPr lvl="0"/>
            <a:r>
              <a:rPr lang="en-US" dirty="0"/>
              <a:t>Content Management Systems</a:t>
            </a:r>
          </a:p>
        </p:txBody>
      </p:sp>
      <p:sp>
        <p:nvSpPr>
          <p:cNvPr id="51" name="Text Placeholder 4"/>
          <p:cNvSpPr>
            <a:spLocks noGrp="1"/>
          </p:cNvSpPr>
          <p:nvPr>
            <p:ph type="body" sz="quarter" idx="40" hasCustomPrompt="1"/>
          </p:nvPr>
        </p:nvSpPr>
        <p:spPr>
          <a:xfrm>
            <a:off x="3367295"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E-Commerce</a:t>
            </a:r>
          </a:p>
        </p:txBody>
      </p:sp>
      <p:sp>
        <p:nvSpPr>
          <p:cNvPr id="52" name="Shape 800"/>
          <p:cNvSpPr/>
          <p:nvPr/>
        </p:nvSpPr>
        <p:spPr>
          <a:xfrm>
            <a:off x="6159350"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53" name="Shape 801"/>
          <p:cNvSpPr/>
          <p:nvPr/>
        </p:nvSpPr>
        <p:spPr>
          <a:xfrm>
            <a:off x="6159350"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54" name="Shape 802"/>
          <p:cNvSpPr/>
          <p:nvPr/>
        </p:nvSpPr>
        <p:spPr>
          <a:xfrm>
            <a:off x="6159350"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55" name="Text Placeholder 4"/>
          <p:cNvSpPr>
            <a:spLocks noGrp="1"/>
          </p:cNvSpPr>
          <p:nvPr>
            <p:ph type="body" sz="quarter" idx="41" hasCustomPrompt="1"/>
          </p:nvPr>
        </p:nvSpPr>
        <p:spPr>
          <a:xfrm>
            <a:off x="6155389"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Content Strategy</a:t>
            </a:r>
          </a:p>
        </p:txBody>
      </p:sp>
      <p:sp>
        <p:nvSpPr>
          <p:cNvPr id="56" name="Text Placeholder 4"/>
          <p:cNvSpPr>
            <a:spLocks noGrp="1"/>
          </p:cNvSpPr>
          <p:nvPr>
            <p:ph type="body" sz="quarter" idx="42" hasCustomPrompt="1"/>
          </p:nvPr>
        </p:nvSpPr>
        <p:spPr>
          <a:xfrm>
            <a:off x="6155389"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Social Media Campaigns</a:t>
            </a:r>
          </a:p>
        </p:txBody>
      </p:sp>
      <p:sp>
        <p:nvSpPr>
          <p:cNvPr id="57" name="Text Placeholder 4"/>
          <p:cNvSpPr>
            <a:spLocks noGrp="1"/>
          </p:cNvSpPr>
          <p:nvPr>
            <p:ph type="body" sz="quarter" idx="43" hasCustomPrompt="1"/>
          </p:nvPr>
        </p:nvSpPr>
        <p:spPr>
          <a:xfrm>
            <a:off x="6155389" y="558237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Social Media Training</a:t>
            </a:r>
          </a:p>
        </p:txBody>
      </p:sp>
      <p:sp>
        <p:nvSpPr>
          <p:cNvPr id="58" name="Text Placeholder 4"/>
          <p:cNvSpPr>
            <a:spLocks noGrp="1"/>
          </p:cNvSpPr>
          <p:nvPr>
            <p:ph type="body" sz="quarter" idx="44" hasCustomPrompt="1"/>
          </p:nvPr>
        </p:nvSpPr>
        <p:spPr>
          <a:xfrm>
            <a:off x="6155389"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Reporting &amp; Measurements</a:t>
            </a:r>
          </a:p>
        </p:txBody>
      </p:sp>
      <p:sp>
        <p:nvSpPr>
          <p:cNvPr id="59" name="Shape 800"/>
          <p:cNvSpPr/>
          <p:nvPr/>
        </p:nvSpPr>
        <p:spPr>
          <a:xfrm>
            <a:off x="8938240"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60" name="Shape 801"/>
          <p:cNvSpPr/>
          <p:nvPr/>
        </p:nvSpPr>
        <p:spPr>
          <a:xfrm>
            <a:off x="8938240"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61" name="Shape 802"/>
          <p:cNvSpPr/>
          <p:nvPr/>
        </p:nvSpPr>
        <p:spPr>
          <a:xfrm>
            <a:off x="8938240"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62" name="Text Placeholder 4"/>
          <p:cNvSpPr>
            <a:spLocks noGrp="1"/>
          </p:cNvSpPr>
          <p:nvPr>
            <p:ph type="body" sz="quarter" idx="45" hasCustomPrompt="1"/>
          </p:nvPr>
        </p:nvSpPr>
        <p:spPr>
          <a:xfrm>
            <a:off x="8934279"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Content &amp; Creative Support</a:t>
            </a:r>
          </a:p>
        </p:txBody>
      </p:sp>
      <p:sp>
        <p:nvSpPr>
          <p:cNvPr id="63" name="Text Placeholder 4"/>
          <p:cNvSpPr>
            <a:spLocks noGrp="1"/>
          </p:cNvSpPr>
          <p:nvPr>
            <p:ph type="body" sz="quarter" idx="46" hasCustomPrompt="1"/>
          </p:nvPr>
        </p:nvSpPr>
        <p:spPr>
          <a:xfrm>
            <a:off x="8934279"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Interactive Design</a:t>
            </a:r>
          </a:p>
        </p:txBody>
      </p:sp>
      <p:sp>
        <p:nvSpPr>
          <p:cNvPr id="64" name="Text Placeholder 4"/>
          <p:cNvSpPr>
            <a:spLocks noGrp="1"/>
          </p:cNvSpPr>
          <p:nvPr>
            <p:ph type="body" sz="quarter" idx="47" hasCustomPrompt="1"/>
          </p:nvPr>
        </p:nvSpPr>
        <p:spPr>
          <a:xfrm>
            <a:off x="8934279" y="558237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Branding</a:t>
            </a:r>
          </a:p>
        </p:txBody>
      </p:sp>
      <p:sp>
        <p:nvSpPr>
          <p:cNvPr id="65" name="Text Placeholder 4"/>
          <p:cNvSpPr>
            <a:spLocks noGrp="1"/>
          </p:cNvSpPr>
          <p:nvPr>
            <p:ph type="body" sz="quarter" idx="48" hasCustomPrompt="1"/>
          </p:nvPr>
        </p:nvSpPr>
        <p:spPr>
          <a:xfrm>
            <a:off x="8934279"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Film &amp; Photography</a:t>
            </a:r>
          </a:p>
        </p:txBody>
      </p:sp>
      <p:sp>
        <p:nvSpPr>
          <p:cNvPr id="67" name="Shape 713">
            <a:extLst>
              <a:ext uri="{FF2B5EF4-FFF2-40B4-BE49-F238E27FC236}">
                <a16:creationId xmlns:a16="http://schemas.microsoft.com/office/drawing/2014/main" id="{3420A0EB-9A20-42A8-9D6B-AF9B39BF3D55}"/>
              </a:ext>
            </a:extLst>
          </p:cNvPr>
          <p:cNvSpPr>
            <a:spLocks noGrp="1"/>
          </p:cNvSpPr>
          <p:nvPr>
            <p:ph type="body" sz="quarter" idx="25" hasCustomPrompt="1"/>
          </p:nvPr>
        </p:nvSpPr>
        <p:spPr>
          <a:xfrm>
            <a:off x="822986"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68" name="Shape 713">
            <a:extLst>
              <a:ext uri="{FF2B5EF4-FFF2-40B4-BE49-F238E27FC236}">
                <a16:creationId xmlns:a16="http://schemas.microsoft.com/office/drawing/2014/main" id="{E89FCB71-541F-4CF3-866D-592F34B2DB83}"/>
              </a:ext>
            </a:extLst>
          </p:cNvPr>
          <p:cNvSpPr>
            <a:spLocks noGrp="1"/>
          </p:cNvSpPr>
          <p:nvPr>
            <p:ph type="body" sz="quarter" idx="49" hasCustomPrompt="1"/>
          </p:nvPr>
        </p:nvSpPr>
        <p:spPr>
          <a:xfrm>
            <a:off x="3410797"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69" name="Shape 713">
            <a:extLst>
              <a:ext uri="{FF2B5EF4-FFF2-40B4-BE49-F238E27FC236}">
                <a16:creationId xmlns:a16="http://schemas.microsoft.com/office/drawing/2014/main" id="{793F781D-61E4-4427-8422-27E9362B404F}"/>
              </a:ext>
            </a:extLst>
          </p:cNvPr>
          <p:cNvSpPr>
            <a:spLocks noGrp="1"/>
          </p:cNvSpPr>
          <p:nvPr>
            <p:ph type="body" sz="quarter" idx="50" hasCustomPrompt="1"/>
          </p:nvPr>
        </p:nvSpPr>
        <p:spPr>
          <a:xfrm>
            <a:off x="6180406"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70" name="Shape 713">
            <a:extLst>
              <a:ext uri="{FF2B5EF4-FFF2-40B4-BE49-F238E27FC236}">
                <a16:creationId xmlns:a16="http://schemas.microsoft.com/office/drawing/2014/main" id="{B278C4D1-C85B-459E-B09D-E62886AAD451}"/>
              </a:ext>
            </a:extLst>
          </p:cNvPr>
          <p:cNvSpPr>
            <a:spLocks noGrp="1"/>
          </p:cNvSpPr>
          <p:nvPr>
            <p:ph type="body" sz="quarter" idx="51" hasCustomPrompt="1"/>
          </p:nvPr>
        </p:nvSpPr>
        <p:spPr>
          <a:xfrm>
            <a:off x="8926678"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71" name="Shape 68">
            <a:extLst>
              <a:ext uri="{FF2B5EF4-FFF2-40B4-BE49-F238E27FC236}">
                <a16:creationId xmlns:a16="http://schemas.microsoft.com/office/drawing/2014/main" id="{CCCB8BBC-8609-46C1-9347-68A7C61A884F}"/>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59726657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11" name="Rectangle 10">
            <a:extLst>
              <a:ext uri="{FF2B5EF4-FFF2-40B4-BE49-F238E27FC236}">
                <a16:creationId xmlns:a16="http://schemas.microsoft.com/office/drawing/2014/main" id="{C29EF8BC-D562-46A0-821C-6C3B7910AE6F}"/>
              </a:ext>
            </a:extLst>
          </p:cNvPr>
          <p:cNvSpPr/>
          <p:nvPr userDrawn="1"/>
        </p:nvSpPr>
        <p:spPr>
          <a:xfrm flipH="1">
            <a:off x="9412525"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flipH="1">
            <a:off x="3591797"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flipH="1">
            <a:off x="37919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6" name="Picture Placeholder 15">
            <a:extLst>
              <a:ext uri="{FF2B5EF4-FFF2-40B4-BE49-F238E27FC236}">
                <a16:creationId xmlns:a16="http://schemas.microsoft.com/office/drawing/2014/main" id="{812F298B-B855-46C3-8F17-83E5ED318BFE}"/>
              </a:ext>
            </a:extLst>
          </p:cNvPr>
          <p:cNvSpPr>
            <a:spLocks noGrp="1"/>
          </p:cNvSpPr>
          <p:nvPr>
            <p:ph type="pic" sz="quarter" idx="11"/>
          </p:nvPr>
        </p:nvSpPr>
        <p:spPr>
          <a:xfrm>
            <a:off x="-37944" y="0"/>
            <a:ext cx="6602560" cy="6858000"/>
          </a:xfrm>
          <a:custGeom>
            <a:avLst/>
            <a:gdLst>
              <a:gd name="connsiteX0" fmla="*/ 0 w 6602560"/>
              <a:gd name="connsiteY0" fmla="*/ 0 h 6858000"/>
              <a:gd name="connsiteX1" fmla="*/ 3647681 w 6602560"/>
              <a:gd name="connsiteY1" fmla="*/ 0 h 6858000"/>
              <a:gd name="connsiteX2" fmla="*/ 6602560 w 6602560"/>
              <a:gd name="connsiteY2" fmla="*/ 3543041 h 6858000"/>
              <a:gd name="connsiteX3" fmla="*/ 3829926 w 6602560"/>
              <a:gd name="connsiteY3" fmla="*/ 6858000 h 6858000"/>
              <a:gd name="connsiteX4" fmla="*/ 0 w 660256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560" h="6858000">
                <a:moveTo>
                  <a:pt x="0" y="0"/>
                </a:moveTo>
                <a:lnTo>
                  <a:pt x="3647681" y="0"/>
                </a:lnTo>
                <a:lnTo>
                  <a:pt x="6602560" y="3543041"/>
                </a:lnTo>
                <a:lnTo>
                  <a:pt x="3829926" y="6858000"/>
                </a:lnTo>
                <a:lnTo>
                  <a:pt x="0" y="6858000"/>
                </a:lnTo>
                <a:close/>
              </a:path>
            </a:pathLst>
          </a:custGeom>
          <a:solidFill>
            <a:schemeClr val="bg2"/>
          </a:solidFill>
          <a:effectLst/>
        </p:spPr>
        <p:txBody>
          <a:bodyPr wrap="square">
            <a:noAutofit/>
          </a:bodyPr>
          <a:lstStyle/>
          <a:p>
            <a:endParaRPr lang="en-US" dirty="0"/>
          </a:p>
        </p:txBody>
      </p:sp>
    </p:spTree>
    <p:extLst>
      <p:ext uri="{BB962C8B-B14F-4D97-AF65-F5344CB8AC3E}">
        <p14:creationId xmlns:p14="http://schemas.microsoft.com/office/powerpoint/2010/main" val="575073679"/>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Services">
    <p:bg>
      <p:bgPr>
        <a:solidFill>
          <a:schemeClr val="bg1"/>
        </a:solidFill>
        <a:effectLst/>
      </p:bgPr>
    </p:bg>
    <p:spTree>
      <p:nvGrpSpPr>
        <p:cNvPr id="1" name=""/>
        <p:cNvGrpSpPr/>
        <p:nvPr/>
      </p:nvGrpSpPr>
      <p:grpSpPr>
        <a:xfrm>
          <a:off x="0" y="0"/>
          <a:ext cx="0" cy="0"/>
          <a:chOff x="0" y="0"/>
          <a:chExt cx="0" cy="0"/>
        </a:xfrm>
      </p:grpSpPr>
      <p:sp>
        <p:nvSpPr>
          <p:cNvPr id="826" name="Shape 826"/>
          <p:cNvSpPr>
            <a:spLocks noGrp="1"/>
          </p:cNvSpPr>
          <p:nvPr>
            <p:ph type="body" sz="quarter" idx="16"/>
          </p:nvPr>
        </p:nvSpPr>
        <p:spPr>
          <a:xfrm>
            <a:off x="8157691" y="47722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829" name="Shape 829"/>
          <p:cNvSpPr>
            <a:spLocks noGrp="1"/>
          </p:cNvSpPr>
          <p:nvPr>
            <p:ph type="body" sz="quarter" idx="19"/>
          </p:nvPr>
        </p:nvSpPr>
        <p:spPr>
          <a:xfrm>
            <a:off x="4478065" y="47722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832" name="Shape 832"/>
          <p:cNvSpPr>
            <a:spLocks noGrp="1"/>
          </p:cNvSpPr>
          <p:nvPr>
            <p:ph type="body" sz="quarter" idx="22"/>
          </p:nvPr>
        </p:nvSpPr>
        <p:spPr>
          <a:xfrm>
            <a:off x="859309" y="47722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0" name="Shape 62"/>
          <p:cNvSpPr>
            <a:spLocks noGrp="1"/>
          </p:cNvSpPr>
          <p:nvPr>
            <p:ph type="body" sz="quarter" idx="24"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1"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4" name="Shape 713"/>
          <p:cNvSpPr>
            <a:spLocks noGrp="1"/>
          </p:cNvSpPr>
          <p:nvPr>
            <p:ph type="body" sz="quarter" idx="25" hasCustomPrompt="1"/>
          </p:nvPr>
        </p:nvSpPr>
        <p:spPr>
          <a:xfrm>
            <a:off x="859309" y="4341507"/>
            <a:ext cx="3249086"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CONTENT STRATEGY</a:t>
            </a:r>
          </a:p>
        </p:txBody>
      </p:sp>
      <p:sp>
        <p:nvSpPr>
          <p:cNvPr id="25" name="Shape 714"/>
          <p:cNvSpPr>
            <a:spLocks noGrp="1"/>
          </p:cNvSpPr>
          <p:nvPr>
            <p:ph type="body" sz="quarter" idx="26" hasCustomPrompt="1"/>
          </p:nvPr>
        </p:nvSpPr>
        <p:spPr>
          <a:xfrm>
            <a:off x="4476749" y="4341507"/>
            <a:ext cx="3237187"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DIGITAL STRATEGY</a:t>
            </a:r>
          </a:p>
        </p:txBody>
      </p:sp>
      <p:sp>
        <p:nvSpPr>
          <p:cNvPr id="26" name="Shape 715"/>
          <p:cNvSpPr>
            <a:spLocks noGrp="1"/>
          </p:cNvSpPr>
          <p:nvPr>
            <p:ph type="body" sz="quarter" idx="27" hasCustomPrompt="1"/>
          </p:nvPr>
        </p:nvSpPr>
        <p:spPr>
          <a:xfrm>
            <a:off x="8157692" y="4341507"/>
            <a:ext cx="3235871"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CORPORATE IDENTITY</a:t>
            </a:r>
          </a:p>
        </p:txBody>
      </p:sp>
      <p:sp>
        <p:nvSpPr>
          <p:cNvPr id="14" name="Shape 68">
            <a:extLst>
              <a:ext uri="{FF2B5EF4-FFF2-40B4-BE49-F238E27FC236}">
                <a16:creationId xmlns:a16="http://schemas.microsoft.com/office/drawing/2014/main" id="{8C3B8378-824A-4999-A698-39FD8638B6C5}"/>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755033619"/>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ome Facts">
    <p:bg>
      <p:bgPr>
        <a:solidFill>
          <a:schemeClr val="bg1"/>
        </a:solidFill>
        <a:effectLst/>
      </p:bgPr>
    </p:bg>
    <p:spTree>
      <p:nvGrpSpPr>
        <p:cNvPr id="1" name=""/>
        <p:cNvGrpSpPr/>
        <p:nvPr/>
      </p:nvGrpSpPr>
      <p:grpSpPr>
        <a:xfrm>
          <a:off x="0" y="0"/>
          <a:ext cx="0" cy="0"/>
          <a:chOff x="0" y="0"/>
          <a:chExt cx="0" cy="0"/>
        </a:xfrm>
      </p:grpSpPr>
      <p:sp>
        <p:nvSpPr>
          <p:cNvPr id="843" name="Shape 843"/>
          <p:cNvSpPr>
            <a:spLocks noGrp="1"/>
          </p:cNvSpPr>
          <p:nvPr>
            <p:ph type="body" sz="quarter" idx="14" hasCustomPrompt="1"/>
          </p:nvPr>
        </p:nvSpPr>
        <p:spPr>
          <a:xfrm>
            <a:off x="755080" y="4216400"/>
            <a:ext cx="3441701" cy="349702"/>
          </a:xfrm>
          <a:prstGeom prst="rect">
            <a:avLst/>
          </a:prstGeom>
        </p:spPr>
        <p:txBody>
          <a:bodyPr tIns="72000" bIns="0" anchor="t">
            <a:spAutoFit/>
          </a:bodyPr>
          <a:lstStyle>
            <a:lvl1pPr marL="0" indent="0" algn="ctr" defTabSz="412750">
              <a:spcBef>
                <a:spcPts val="0"/>
              </a:spcBef>
              <a:buSzTx/>
              <a:buNone/>
              <a:defRPr spc="270">
                <a:solidFill>
                  <a:schemeClr val="tx1"/>
                </a:solidFill>
                <a:latin typeface="+mn-lt"/>
                <a:ea typeface="+mn-ea"/>
                <a:cs typeface="+mn-cs"/>
                <a:sym typeface="Franklin Gothic Demi Cond"/>
              </a:defRPr>
            </a:lvl1pPr>
          </a:lstStyle>
          <a:p>
            <a:r>
              <a:rPr lang="en-US" dirty="0"/>
              <a:t>Websites Created</a:t>
            </a:r>
          </a:p>
        </p:txBody>
      </p:sp>
      <p:sp>
        <p:nvSpPr>
          <p:cNvPr id="844" name="Shape 844"/>
          <p:cNvSpPr>
            <a:spLocks noGrp="1"/>
          </p:cNvSpPr>
          <p:nvPr>
            <p:ph type="body" sz="quarter" idx="15" hasCustomPrompt="1"/>
          </p:nvPr>
        </p:nvSpPr>
        <p:spPr>
          <a:xfrm>
            <a:off x="4375150" y="4216400"/>
            <a:ext cx="3441700" cy="349702"/>
          </a:xfrm>
          <a:prstGeom prst="rect">
            <a:avLst/>
          </a:prstGeom>
        </p:spPr>
        <p:txBody>
          <a:bodyPr tIns="72000" bIns="0" anchor="t">
            <a:spAutoFit/>
          </a:bodyPr>
          <a:lstStyle>
            <a:lvl1pPr marL="0" indent="0" algn="ctr" defTabSz="412750">
              <a:spcBef>
                <a:spcPts val="0"/>
              </a:spcBef>
              <a:buSzTx/>
              <a:buNone/>
              <a:defRPr spc="270">
                <a:solidFill>
                  <a:schemeClr val="tx1"/>
                </a:solidFill>
                <a:latin typeface="+mn-lt"/>
                <a:ea typeface="+mn-ea"/>
                <a:cs typeface="+mn-cs"/>
                <a:sym typeface="Franklin Gothic Demi Cond"/>
              </a:defRPr>
            </a:lvl1pPr>
          </a:lstStyle>
          <a:p>
            <a:r>
              <a:rPr lang="en-US" dirty="0"/>
              <a:t>Apps Launched</a:t>
            </a:r>
          </a:p>
        </p:txBody>
      </p:sp>
      <p:sp>
        <p:nvSpPr>
          <p:cNvPr id="845" name="Shape 845"/>
          <p:cNvSpPr>
            <a:spLocks noGrp="1"/>
          </p:cNvSpPr>
          <p:nvPr>
            <p:ph type="body" sz="quarter" idx="16" hasCustomPrompt="1"/>
          </p:nvPr>
        </p:nvSpPr>
        <p:spPr>
          <a:xfrm>
            <a:off x="7995221" y="4216400"/>
            <a:ext cx="3441701" cy="349702"/>
          </a:xfrm>
          <a:prstGeom prst="rect">
            <a:avLst/>
          </a:prstGeom>
        </p:spPr>
        <p:txBody>
          <a:bodyPr tIns="72000" bIns="0" anchor="t">
            <a:spAutoFit/>
          </a:bodyPr>
          <a:lstStyle>
            <a:lvl1pPr marL="0" indent="0" algn="ctr" defTabSz="412750">
              <a:spcBef>
                <a:spcPts val="0"/>
              </a:spcBef>
              <a:buSzTx/>
              <a:buNone/>
              <a:defRPr spc="270">
                <a:solidFill>
                  <a:schemeClr val="tx1"/>
                </a:solidFill>
                <a:latin typeface="+mn-lt"/>
                <a:ea typeface="+mn-ea"/>
                <a:cs typeface="+mn-cs"/>
                <a:sym typeface="Franklin Gothic Demi Cond"/>
              </a:defRPr>
            </a:lvl1pPr>
          </a:lstStyle>
          <a:p>
            <a:r>
              <a:rPr lang="en-US" dirty="0"/>
              <a:t>Employee Growth</a:t>
            </a:r>
          </a:p>
        </p:txBody>
      </p:sp>
      <p:sp>
        <p:nvSpPr>
          <p:cNvPr id="846" name="Shape 846"/>
          <p:cNvSpPr>
            <a:spLocks noGrp="1"/>
          </p:cNvSpPr>
          <p:nvPr>
            <p:ph type="body" sz="quarter" idx="17" hasCustomPrompt="1"/>
          </p:nvPr>
        </p:nvSpPr>
        <p:spPr>
          <a:xfrm>
            <a:off x="755080" y="2641600"/>
            <a:ext cx="3441701" cy="1631216"/>
          </a:xfrm>
          <a:prstGeom prst="rect">
            <a:avLst/>
          </a:prstGeom>
        </p:spPr>
        <p:txBody>
          <a:bodyPr anchor="t">
            <a:spAutoFit/>
          </a:bodyPr>
          <a:lstStyle>
            <a:lvl1pPr marL="0" indent="0" algn="ctr" defTabSz="412750">
              <a:spcBef>
                <a:spcPts val="0"/>
              </a:spcBef>
              <a:buSzTx/>
              <a:buNone/>
              <a:defRPr sz="10000">
                <a:solidFill>
                  <a:schemeClr val="tx1"/>
                </a:solidFill>
                <a:latin typeface="+mj-lt"/>
                <a:ea typeface="+mn-ea"/>
                <a:cs typeface="+mn-cs"/>
                <a:sym typeface="Franklin Gothic Demi Cond"/>
              </a:defRPr>
            </a:lvl1pPr>
          </a:lstStyle>
          <a:p>
            <a:r>
              <a:rPr lang="en-US" dirty="0"/>
              <a:t>205</a:t>
            </a:r>
            <a:endParaRPr dirty="0"/>
          </a:p>
        </p:txBody>
      </p:sp>
      <p:sp>
        <p:nvSpPr>
          <p:cNvPr id="847" name="Shape 847"/>
          <p:cNvSpPr>
            <a:spLocks noGrp="1"/>
          </p:cNvSpPr>
          <p:nvPr>
            <p:ph type="body" sz="quarter" idx="18" hasCustomPrompt="1"/>
          </p:nvPr>
        </p:nvSpPr>
        <p:spPr>
          <a:xfrm>
            <a:off x="4375150" y="2641600"/>
            <a:ext cx="3441700" cy="1631216"/>
          </a:xfrm>
          <a:prstGeom prst="rect">
            <a:avLst/>
          </a:prstGeom>
        </p:spPr>
        <p:txBody>
          <a:bodyPr anchor="t">
            <a:spAutoFit/>
          </a:bodyPr>
          <a:lstStyle>
            <a:lvl1pPr marL="0" indent="0" algn="ctr" defTabSz="412750">
              <a:spcBef>
                <a:spcPts val="0"/>
              </a:spcBef>
              <a:buSzTx/>
              <a:buNone/>
              <a:defRPr sz="10000">
                <a:solidFill>
                  <a:schemeClr val="tx1"/>
                </a:solidFill>
                <a:latin typeface="+mj-lt"/>
                <a:ea typeface="+mn-ea"/>
                <a:cs typeface="+mn-cs"/>
                <a:sym typeface="Franklin Gothic Demi Cond"/>
              </a:defRPr>
            </a:lvl1pPr>
          </a:lstStyle>
          <a:p>
            <a:r>
              <a:rPr lang="en-US" dirty="0"/>
              <a:t>45</a:t>
            </a:r>
            <a:endParaRPr dirty="0"/>
          </a:p>
        </p:txBody>
      </p:sp>
      <p:sp>
        <p:nvSpPr>
          <p:cNvPr id="848" name="Shape 848"/>
          <p:cNvSpPr>
            <a:spLocks noGrp="1"/>
          </p:cNvSpPr>
          <p:nvPr>
            <p:ph type="body" sz="quarter" idx="19" hasCustomPrompt="1"/>
          </p:nvPr>
        </p:nvSpPr>
        <p:spPr>
          <a:xfrm>
            <a:off x="7995221" y="2641600"/>
            <a:ext cx="3441701" cy="1631216"/>
          </a:xfrm>
          <a:prstGeom prst="rect">
            <a:avLst/>
          </a:prstGeom>
        </p:spPr>
        <p:txBody>
          <a:bodyPr anchor="t">
            <a:spAutoFit/>
          </a:bodyPr>
          <a:lstStyle>
            <a:lvl1pPr marL="0" indent="0" algn="ctr" defTabSz="412750">
              <a:spcBef>
                <a:spcPts val="0"/>
              </a:spcBef>
              <a:buSzTx/>
              <a:buNone/>
              <a:defRPr sz="10000">
                <a:solidFill>
                  <a:schemeClr val="tx1"/>
                </a:solidFill>
                <a:latin typeface="+mj-lt"/>
                <a:ea typeface="+mn-ea"/>
                <a:cs typeface="+mn-cs"/>
                <a:sym typeface="Franklin Gothic Demi Cond"/>
              </a:defRPr>
            </a:lvl1pPr>
          </a:lstStyle>
          <a:p>
            <a:r>
              <a:rPr lang="en-US" dirty="0"/>
              <a:t>72%</a:t>
            </a:r>
            <a:endParaRPr dirty="0"/>
          </a:p>
        </p:txBody>
      </p:sp>
      <p:sp>
        <p:nvSpPr>
          <p:cNvPr id="850" name="Shape 850"/>
          <p:cNvSpPr>
            <a:spLocks noGrp="1"/>
          </p:cNvSpPr>
          <p:nvPr>
            <p:ph type="body" sz="quarter" idx="21" hasCustomPrompt="1"/>
          </p:nvPr>
        </p:nvSpPr>
        <p:spPr>
          <a:xfrm>
            <a:off x="9022231" y="6101255"/>
            <a:ext cx="1348446" cy="349702"/>
          </a:xfrm>
          <a:prstGeom prst="rect">
            <a:avLst/>
          </a:prstGeom>
        </p:spPr>
        <p:txBody>
          <a:bodyPr wrap="none" tIns="72000" bIns="0">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r>
              <a:rPr lang="en-US" dirty="0"/>
              <a:t>Total Cost</a:t>
            </a:r>
          </a:p>
        </p:txBody>
      </p:sp>
      <p:sp>
        <p:nvSpPr>
          <p:cNvPr id="851" name="Shape 851"/>
          <p:cNvSpPr>
            <a:spLocks noGrp="1"/>
          </p:cNvSpPr>
          <p:nvPr>
            <p:ph type="body" sz="quarter" idx="22" hasCustomPrompt="1"/>
          </p:nvPr>
        </p:nvSpPr>
        <p:spPr>
          <a:xfrm>
            <a:off x="5390031" y="5820803"/>
            <a:ext cx="3441701" cy="874255"/>
          </a:xfrm>
          <a:prstGeom prst="rect">
            <a:avLst/>
          </a:prstGeom>
        </p:spPr>
        <p:txBody>
          <a:bodyPr tIns="180000" bIns="0" anchor="ctr" anchorCtr="0">
            <a:spAutoFit/>
          </a:bodyPr>
          <a:lstStyle>
            <a:lvl1pPr marL="0" indent="0" algn="r" defTabSz="228600">
              <a:lnSpc>
                <a:spcPct val="90000"/>
              </a:lnSpc>
              <a:spcBef>
                <a:spcPts val="0"/>
              </a:spcBef>
              <a:buSzTx/>
              <a:buNone/>
              <a:defRPr sz="5000" spc="0">
                <a:solidFill>
                  <a:schemeClr val="accent1"/>
                </a:solidFill>
                <a:latin typeface="+mj-lt"/>
                <a:ea typeface="+mn-ea"/>
                <a:cs typeface="+mn-cs"/>
                <a:sym typeface="Franklin Gothic Demi Cond"/>
              </a:defRPr>
            </a:lvl1pPr>
          </a:lstStyle>
          <a:p>
            <a:r>
              <a:rPr lang="en-US" dirty="0"/>
              <a:t>$500,000</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 name="Rectangle 1"/>
          <p:cNvSpPr/>
          <p:nvPr/>
        </p:nvSpPr>
        <p:spPr>
          <a:xfrm>
            <a:off x="0" y="5196583"/>
            <a:ext cx="12190000" cy="820738"/>
          </a:xfrm>
          <a:prstGeom prst="rect">
            <a:avLst/>
          </a:prstGeom>
          <a:gradFill>
            <a:gsLst>
              <a:gs pos="0">
                <a:schemeClr val="tx2">
                  <a:lumMod val="60000"/>
                  <a:lumOff val="40000"/>
                </a:schemeClr>
              </a:gs>
              <a:gs pos="100000">
                <a:schemeClr val="tx1"/>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7" name="Shape 68">
            <a:extLst>
              <a:ext uri="{FF2B5EF4-FFF2-40B4-BE49-F238E27FC236}">
                <a16:creationId xmlns:a16="http://schemas.microsoft.com/office/drawing/2014/main" id="{30E43671-038E-4A94-8684-E02B51C4287C}"/>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25217529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 Text + App">
    <p:bg>
      <p:bgPr>
        <a:solidFill>
          <a:schemeClr val="bg1"/>
        </a:solidFill>
        <a:effectLst/>
      </p:bgPr>
    </p:bg>
    <p:spTree>
      <p:nvGrpSpPr>
        <p:cNvPr id="1" name=""/>
        <p:cNvGrpSpPr/>
        <p:nvPr/>
      </p:nvGrpSpPr>
      <p:grpSpPr>
        <a:xfrm>
          <a:off x="0" y="0"/>
          <a:ext cx="0" cy="0"/>
          <a:chOff x="0" y="0"/>
          <a:chExt cx="0" cy="0"/>
        </a:xfrm>
      </p:grpSpPr>
      <p:sp>
        <p:nvSpPr>
          <p:cNvPr id="858" name="Shape 858"/>
          <p:cNvSpPr/>
          <p:nvPr/>
        </p:nvSpPr>
        <p:spPr>
          <a:xfrm>
            <a:off x="4191000" y="0"/>
            <a:ext cx="8001001" cy="6855074"/>
          </a:xfrm>
          <a:prstGeom prst="rect">
            <a:avLst/>
          </a:prstGeom>
          <a:solidFill>
            <a:schemeClr val="bg1">
              <a:lumMod val="95000"/>
              <a:alpha val="65000"/>
            </a:schemeClr>
          </a:solidFill>
          <a:ln w="12700">
            <a:miter lim="400000"/>
          </a:ln>
          <a:effectLst/>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pic>
        <p:nvPicPr>
          <p:cNvPr id="862" name="pasted-image-enhanced.png"/>
          <p:cNvPicPr>
            <a:picLocks noChangeAspect="1"/>
          </p:cNvPicPr>
          <p:nvPr/>
        </p:nvPicPr>
        <p:blipFill>
          <a:blip r:embed="rId2">
            <a:extLst/>
          </a:blip>
          <a:stretch>
            <a:fillRect/>
          </a:stretch>
        </p:blipFill>
        <p:spPr>
          <a:xfrm>
            <a:off x="6235700" y="876300"/>
            <a:ext cx="7331847" cy="8680450"/>
          </a:xfrm>
          <a:prstGeom prst="rect">
            <a:avLst/>
          </a:prstGeom>
          <a:ln w="12700">
            <a:miter lim="400000"/>
          </a:ln>
          <a:effectLst>
            <a:outerShdw blurRad="1270000" dist="635000" dir="3300000" rotWithShape="0">
              <a:srgbClr val="000000">
                <a:alpha val="24538"/>
              </a:srgbClr>
            </a:outerShdw>
          </a:effectLst>
        </p:spPr>
      </p:pic>
      <p:sp>
        <p:nvSpPr>
          <p:cNvPr id="859" name="Shape 859"/>
          <p:cNvSpPr>
            <a:spLocks noGrp="1"/>
          </p:cNvSpPr>
          <p:nvPr>
            <p:ph type="title" hasCustomPrompt="1"/>
          </p:nvPr>
        </p:nvSpPr>
        <p:spPr>
          <a:xfrm>
            <a:off x="634999" y="1576151"/>
            <a:ext cx="292100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861" name="Shape 861"/>
          <p:cNvSpPr>
            <a:spLocks noGrp="1"/>
          </p:cNvSpPr>
          <p:nvPr>
            <p:ph type="body" sz="quarter" idx="1"/>
          </p:nvPr>
        </p:nvSpPr>
        <p:spPr>
          <a:xfrm>
            <a:off x="635000" y="4345781"/>
            <a:ext cx="2921000" cy="2055019"/>
          </a:xfrm>
          <a:prstGeom prst="rect">
            <a:avLst/>
          </a:prstGeom>
        </p:spPr>
        <p:txBody>
          <a:bodyPr anchor="t"/>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63" name="Shape 863"/>
          <p:cNvSpPr>
            <a:spLocks noGrp="1"/>
          </p:cNvSpPr>
          <p:nvPr>
            <p:ph type="pic" sz="quarter" idx="13"/>
          </p:nvPr>
        </p:nvSpPr>
        <p:spPr>
          <a:xfrm>
            <a:off x="6711950" y="1371600"/>
            <a:ext cx="2959100" cy="3945467"/>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Tree>
    <p:extLst>
      <p:ext uri="{BB962C8B-B14F-4D97-AF65-F5344CB8AC3E}">
        <p14:creationId xmlns:p14="http://schemas.microsoft.com/office/powerpoint/2010/main" val="406320257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 Text + App">
    <p:bg>
      <p:bgPr>
        <a:solidFill>
          <a:schemeClr val="bg1"/>
        </a:solidFill>
        <a:effectLst/>
      </p:bgPr>
    </p:bg>
    <p:spTree>
      <p:nvGrpSpPr>
        <p:cNvPr id="1" name=""/>
        <p:cNvGrpSpPr/>
        <p:nvPr/>
      </p:nvGrpSpPr>
      <p:grpSpPr>
        <a:xfrm>
          <a:off x="0" y="0"/>
          <a:ext cx="0" cy="0"/>
          <a:chOff x="0" y="0"/>
          <a:chExt cx="0" cy="0"/>
        </a:xfrm>
      </p:grpSpPr>
      <p:sp>
        <p:nvSpPr>
          <p:cNvPr id="870" name="Shape 870"/>
          <p:cNvSpPr/>
          <p:nvPr/>
        </p:nvSpPr>
        <p:spPr>
          <a:xfrm>
            <a:off x="0" y="0"/>
            <a:ext cx="7747342"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pic>
        <p:nvPicPr>
          <p:cNvPr id="872" name="pasted-image-enhanced.png"/>
          <p:cNvPicPr>
            <a:picLocks noChangeAspect="1"/>
          </p:cNvPicPr>
          <p:nvPr/>
        </p:nvPicPr>
        <p:blipFill>
          <a:blip r:embed="rId2">
            <a:extLst/>
          </a:blip>
          <a:stretch>
            <a:fillRect/>
          </a:stretch>
        </p:blipFill>
        <p:spPr>
          <a:xfrm flipH="1">
            <a:off x="-1365250" y="876300"/>
            <a:ext cx="7331847" cy="8680450"/>
          </a:xfrm>
          <a:prstGeom prst="rect">
            <a:avLst/>
          </a:prstGeom>
          <a:ln w="12700">
            <a:miter lim="400000"/>
          </a:ln>
          <a:effectLst>
            <a:outerShdw blurRad="1270000" dist="635000" dir="3300000" rotWithShape="0">
              <a:srgbClr val="000000">
                <a:alpha val="24538"/>
              </a:srgbClr>
            </a:outerShdw>
          </a:effectLst>
        </p:spPr>
      </p:pic>
      <p:sp>
        <p:nvSpPr>
          <p:cNvPr id="873" name="Shape 873"/>
          <p:cNvSpPr>
            <a:spLocks noGrp="1"/>
          </p:cNvSpPr>
          <p:nvPr>
            <p:ph type="pic" sz="quarter" idx="13"/>
          </p:nvPr>
        </p:nvSpPr>
        <p:spPr>
          <a:xfrm>
            <a:off x="2520950" y="1371600"/>
            <a:ext cx="2959101" cy="3945467"/>
          </a:xfrm>
          <a:prstGeom prst="rect">
            <a:avLst/>
          </a:prstGeom>
        </p:spPr>
        <p:txBody>
          <a:bodyPr lIns="91439" tIns="45719" rIns="91439" bIns="45719" anchor="t">
            <a:noAutofit/>
          </a:bodyPr>
          <a:lstStyle>
            <a:lvl1pPr marL="0" indent="0" algn="l">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875" name="Shape 875"/>
          <p:cNvSpPr>
            <a:spLocks noGrp="1"/>
          </p:cNvSpPr>
          <p:nvPr>
            <p:ph type="body" sz="quarter" idx="15" hasCustomPrompt="1"/>
          </p:nvPr>
        </p:nvSpPr>
        <p:spPr>
          <a:xfrm>
            <a:off x="9119612" y="1528002"/>
            <a:ext cx="2741552" cy="279401"/>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876" name="Shape 876"/>
          <p:cNvSpPr>
            <a:spLocks noGrp="1"/>
          </p:cNvSpPr>
          <p:nvPr>
            <p:ph type="body" sz="quarter" idx="16"/>
          </p:nvPr>
        </p:nvSpPr>
        <p:spPr>
          <a:xfrm>
            <a:off x="9114524" y="1787498"/>
            <a:ext cx="27472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878" name="Shape 878"/>
          <p:cNvSpPr>
            <a:spLocks noGrp="1"/>
          </p:cNvSpPr>
          <p:nvPr>
            <p:ph type="body" sz="quarter" idx="18" hasCustomPrompt="1"/>
          </p:nvPr>
        </p:nvSpPr>
        <p:spPr>
          <a:xfrm>
            <a:off x="9119612" y="2894769"/>
            <a:ext cx="2741552" cy="279401"/>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879" name="Shape 879"/>
          <p:cNvSpPr>
            <a:spLocks noGrp="1"/>
          </p:cNvSpPr>
          <p:nvPr>
            <p:ph type="body" sz="quarter" idx="19"/>
          </p:nvPr>
        </p:nvSpPr>
        <p:spPr>
          <a:xfrm>
            <a:off x="9114524" y="3154265"/>
            <a:ext cx="27472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881" name="Shape 881"/>
          <p:cNvSpPr>
            <a:spLocks noGrp="1"/>
          </p:cNvSpPr>
          <p:nvPr>
            <p:ph type="body" sz="quarter" idx="21" hasCustomPrompt="1"/>
          </p:nvPr>
        </p:nvSpPr>
        <p:spPr>
          <a:xfrm>
            <a:off x="9119612" y="4261536"/>
            <a:ext cx="2741552" cy="279401"/>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882" name="Shape 882"/>
          <p:cNvSpPr>
            <a:spLocks noGrp="1"/>
          </p:cNvSpPr>
          <p:nvPr>
            <p:ph type="body" sz="quarter" idx="22"/>
          </p:nvPr>
        </p:nvSpPr>
        <p:spPr>
          <a:xfrm>
            <a:off x="9114524" y="4521033"/>
            <a:ext cx="27472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6" name="Oval 15">
            <a:extLst>
              <a:ext uri="{FF2B5EF4-FFF2-40B4-BE49-F238E27FC236}">
                <a16:creationId xmlns:a16="http://schemas.microsoft.com/office/drawing/2014/main" id="{827B57EB-9A99-491A-B987-08640843AB99}"/>
              </a:ext>
            </a:extLst>
          </p:cNvPr>
          <p:cNvSpPr/>
          <p:nvPr userDrawn="1"/>
        </p:nvSpPr>
        <p:spPr>
          <a:xfrm>
            <a:off x="8355930" y="4112384"/>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7" name="Oval 16">
            <a:extLst>
              <a:ext uri="{FF2B5EF4-FFF2-40B4-BE49-F238E27FC236}">
                <a16:creationId xmlns:a16="http://schemas.microsoft.com/office/drawing/2014/main" id="{B1DA01AD-052F-4B1A-85DA-B9F74CAAFFE7}"/>
              </a:ext>
            </a:extLst>
          </p:cNvPr>
          <p:cNvSpPr/>
          <p:nvPr userDrawn="1"/>
        </p:nvSpPr>
        <p:spPr>
          <a:xfrm>
            <a:off x="8355930" y="2745616"/>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8" name="Oval 17">
            <a:extLst>
              <a:ext uri="{FF2B5EF4-FFF2-40B4-BE49-F238E27FC236}">
                <a16:creationId xmlns:a16="http://schemas.microsoft.com/office/drawing/2014/main" id="{7F2BDA44-10DB-4408-A7AF-37D1E4602931}"/>
              </a:ext>
            </a:extLst>
          </p:cNvPr>
          <p:cNvSpPr/>
          <p:nvPr userDrawn="1"/>
        </p:nvSpPr>
        <p:spPr>
          <a:xfrm>
            <a:off x="8355930" y="1353889"/>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94058758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 Text + App">
    <p:bg>
      <p:bgPr>
        <a:solidFill>
          <a:schemeClr val="bg1"/>
        </a:solidFill>
        <a:effectLst/>
      </p:bgPr>
    </p:bg>
    <p:spTree>
      <p:nvGrpSpPr>
        <p:cNvPr id="1" name=""/>
        <p:cNvGrpSpPr/>
        <p:nvPr/>
      </p:nvGrpSpPr>
      <p:grpSpPr>
        <a:xfrm>
          <a:off x="0" y="0"/>
          <a:ext cx="0" cy="0"/>
          <a:chOff x="0" y="0"/>
          <a:chExt cx="0" cy="0"/>
        </a:xfrm>
      </p:grpSpPr>
      <p:sp>
        <p:nvSpPr>
          <p:cNvPr id="903" name="Shape 903"/>
          <p:cNvSpPr/>
          <p:nvPr/>
        </p:nvSpPr>
        <p:spPr>
          <a:xfrm>
            <a:off x="7753047" y="-47919"/>
            <a:ext cx="4444659"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904" name="Shape 904"/>
          <p:cNvSpPr>
            <a:spLocks noGrp="1"/>
          </p:cNvSpPr>
          <p:nvPr>
            <p:ph type="title" hasCustomPrompt="1"/>
          </p:nvPr>
        </p:nvSpPr>
        <p:spPr>
          <a:xfrm>
            <a:off x="634999" y="1576151"/>
            <a:ext cx="292100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trike="noStrike" spc="0">
                <a:solidFill>
                  <a:schemeClr val="bg1"/>
                </a:solidFill>
                <a:latin typeface="+mj-lt"/>
              </a:defRPr>
            </a:lvl1pPr>
          </a:lstStyle>
          <a:p>
            <a:r>
              <a:rPr lang="en-US" dirty="0"/>
              <a:t>CLICK TO EDIT MASTER TITLE STYLE</a:t>
            </a:r>
          </a:p>
        </p:txBody>
      </p:sp>
      <p:pic>
        <p:nvPicPr>
          <p:cNvPr id="916" name="pasted-image.tiff"/>
          <p:cNvPicPr>
            <a:picLocks noChangeAspect="1"/>
          </p:cNvPicPr>
          <p:nvPr/>
        </p:nvPicPr>
        <p:blipFill>
          <a:blip r:embed="rId2">
            <a:extLst/>
          </a:blip>
          <a:stretch>
            <a:fillRect/>
          </a:stretch>
        </p:blipFill>
        <p:spPr>
          <a:xfrm>
            <a:off x="4144235" y="451972"/>
            <a:ext cx="2920111" cy="5954056"/>
          </a:xfrm>
          <a:prstGeom prst="rect">
            <a:avLst/>
          </a:prstGeom>
          <a:ln w="12700">
            <a:miter lim="400000"/>
          </a:ln>
          <a:effectLst>
            <a:outerShdw blurRad="1270000" dist="635000" dir="3300000" rotWithShape="0">
              <a:srgbClr val="000000">
                <a:alpha val="24538"/>
              </a:srgbClr>
            </a:outerShdw>
          </a:effectLst>
        </p:spPr>
      </p:pic>
      <p:sp>
        <p:nvSpPr>
          <p:cNvPr id="917" name="Shape 917"/>
          <p:cNvSpPr>
            <a:spLocks noGrp="1"/>
          </p:cNvSpPr>
          <p:nvPr>
            <p:ph type="pic" sz="quarter" idx="22"/>
          </p:nvPr>
        </p:nvSpPr>
        <p:spPr>
          <a:xfrm>
            <a:off x="4329094" y="1175445"/>
            <a:ext cx="2546350" cy="45057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9" name="Shape 875"/>
          <p:cNvSpPr>
            <a:spLocks noGrp="1"/>
          </p:cNvSpPr>
          <p:nvPr>
            <p:ph type="body" sz="quarter" idx="15" hasCustomPrompt="1"/>
          </p:nvPr>
        </p:nvSpPr>
        <p:spPr>
          <a:xfrm>
            <a:off x="9119612" y="1515302"/>
            <a:ext cx="2728878" cy="279401"/>
          </a:xfrm>
          <a:prstGeom prst="rect">
            <a:avLst/>
          </a:prstGeom>
        </p:spPr>
        <p:txBody>
          <a:bodyPr anchor="t">
            <a:noAutofit/>
          </a:bodyPr>
          <a:lstStyle>
            <a:lvl1pPr marL="0" indent="0" defTabSz="412750">
              <a:spcBef>
                <a:spcPts val="0"/>
              </a:spcBef>
              <a:buSzTx/>
              <a:buNone/>
              <a:defRPr sz="1500" strike="noStrike" spc="225">
                <a:solidFill>
                  <a:schemeClr val="tx1"/>
                </a:solidFill>
                <a:latin typeface="+mj-lt"/>
                <a:ea typeface="+mn-ea"/>
                <a:cs typeface="+mn-cs"/>
                <a:sym typeface="Franklin Gothic Demi Cond"/>
              </a:defRPr>
            </a:lvl1pPr>
          </a:lstStyle>
          <a:p>
            <a:pPr lvl="0"/>
            <a:r>
              <a:rPr lang="en-US" dirty="0"/>
              <a:t>EDIT MASTER TEXT STYLES</a:t>
            </a:r>
          </a:p>
        </p:txBody>
      </p:sp>
      <p:sp>
        <p:nvSpPr>
          <p:cNvPr id="20" name="Shape 876"/>
          <p:cNvSpPr>
            <a:spLocks noGrp="1"/>
          </p:cNvSpPr>
          <p:nvPr>
            <p:ph type="body" sz="quarter" idx="16"/>
          </p:nvPr>
        </p:nvSpPr>
        <p:spPr>
          <a:xfrm>
            <a:off x="9114524" y="1774798"/>
            <a:ext cx="27345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2" name="Shape 878"/>
          <p:cNvSpPr>
            <a:spLocks noGrp="1"/>
          </p:cNvSpPr>
          <p:nvPr>
            <p:ph type="body" sz="quarter" idx="18" hasCustomPrompt="1"/>
          </p:nvPr>
        </p:nvSpPr>
        <p:spPr>
          <a:xfrm>
            <a:off x="9119612" y="2882069"/>
            <a:ext cx="2728878" cy="279401"/>
          </a:xfrm>
          <a:prstGeom prst="rect">
            <a:avLst/>
          </a:prstGeom>
        </p:spPr>
        <p:txBody>
          <a:bodyPr anchor="t">
            <a:noAutofit/>
          </a:bodyPr>
          <a:lstStyle>
            <a:lvl1pPr marL="0" indent="0" defTabSz="412750">
              <a:spcBef>
                <a:spcPts val="0"/>
              </a:spcBef>
              <a:buSzTx/>
              <a:buNone/>
              <a:defRPr sz="1500" strike="noStrike" spc="225">
                <a:solidFill>
                  <a:schemeClr val="tx1"/>
                </a:solidFill>
                <a:latin typeface="+mj-lt"/>
                <a:ea typeface="+mn-ea"/>
                <a:cs typeface="+mn-cs"/>
                <a:sym typeface="Franklin Gothic Demi Cond"/>
              </a:defRPr>
            </a:lvl1pPr>
          </a:lstStyle>
          <a:p>
            <a:pPr lvl="0"/>
            <a:r>
              <a:rPr lang="en-US" dirty="0"/>
              <a:t>EDIT MASTER TEXT STYLES</a:t>
            </a:r>
          </a:p>
        </p:txBody>
      </p:sp>
      <p:sp>
        <p:nvSpPr>
          <p:cNvPr id="23" name="Shape 879"/>
          <p:cNvSpPr>
            <a:spLocks noGrp="1"/>
          </p:cNvSpPr>
          <p:nvPr>
            <p:ph type="body" sz="quarter" idx="19"/>
          </p:nvPr>
        </p:nvSpPr>
        <p:spPr>
          <a:xfrm>
            <a:off x="9114524" y="3141565"/>
            <a:ext cx="27345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5" name="Shape 881"/>
          <p:cNvSpPr>
            <a:spLocks noGrp="1"/>
          </p:cNvSpPr>
          <p:nvPr>
            <p:ph type="body" sz="quarter" idx="21" hasCustomPrompt="1"/>
          </p:nvPr>
        </p:nvSpPr>
        <p:spPr>
          <a:xfrm>
            <a:off x="9119612" y="4248836"/>
            <a:ext cx="2728878" cy="279401"/>
          </a:xfrm>
          <a:prstGeom prst="rect">
            <a:avLst/>
          </a:prstGeom>
        </p:spPr>
        <p:txBody>
          <a:bodyPr anchor="t">
            <a:noAutofit/>
          </a:bodyPr>
          <a:lstStyle>
            <a:lvl1pPr marL="0" indent="0" defTabSz="412750">
              <a:spcBef>
                <a:spcPts val="0"/>
              </a:spcBef>
              <a:buSzTx/>
              <a:buNone/>
              <a:defRPr sz="1500" strike="noStrike" spc="225">
                <a:solidFill>
                  <a:schemeClr val="tx1"/>
                </a:solidFill>
                <a:latin typeface="+mj-lt"/>
                <a:ea typeface="+mn-ea"/>
                <a:cs typeface="+mn-cs"/>
                <a:sym typeface="Franklin Gothic Demi Cond"/>
              </a:defRPr>
            </a:lvl1pPr>
          </a:lstStyle>
          <a:p>
            <a:pPr lvl="0"/>
            <a:r>
              <a:rPr lang="en-US" dirty="0"/>
              <a:t>EDIT MASTER TEXT STYLES</a:t>
            </a:r>
          </a:p>
        </p:txBody>
      </p:sp>
      <p:sp>
        <p:nvSpPr>
          <p:cNvPr id="26" name="Shape 882"/>
          <p:cNvSpPr>
            <a:spLocks noGrp="1"/>
          </p:cNvSpPr>
          <p:nvPr>
            <p:ph type="body" sz="quarter" idx="23"/>
          </p:nvPr>
        </p:nvSpPr>
        <p:spPr>
          <a:xfrm>
            <a:off x="9114524" y="4508333"/>
            <a:ext cx="27345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30" name="Oval 29">
            <a:extLst>
              <a:ext uri="{FF2B5EF4-FFF2-40B4-BE49-F238E27FC236}">
                <a16:creationId xmlns:a16="http://schemas.microsoft.com/office/drawing/2014/main" id="{08F1BFE4-8379-45C1-B023-80787D2946B6}"/>
              </a:ext>
            </a:extLst>
          </p:cNvPr>
          <p:cNvSpPr/>
          <p:nvPr userDrawn="1"/>
        </p:nvSpPr>
        <p:spPr>
          <a:xfrm>
            <a:off x="8355930" y="4112384"/>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1" name="Oval 30">
            <a:extLst>
              <a:ext uri="{FF2B5EF4-FFF2-40B4-BE49-F238E27FC236}">
                <a16:creationId xmlns:a16="http://schemas.microsoft.com/office/drawing/2014/main" id="{6C9ABB42-DA83-4967-A478-CCF8B2AABFF8}"/>
              </a:ext>
            </a:extLst>
          </p:cNvPr>
          <p:cNvSpPr/>
          <p:nvPr userDrawn="1"/>
        </p:nvSpPr>
        <p:spPr>
          <a:xfrm>
            <a:off x="8355930" y="2745616"/>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2" name="Oval 31">
            <a:extLst>
              <a:ext uri="{FF2B5EF4-FFF2-40B4-BE49-F238E27FC236}">
                <a16:creationId xmlns:a16="http://schemas.microsoft.com/office/drawing/2014/main" id="{EACE9187-4EC7-408A-93F2-9513C8E2D12A}"/>
              </a:ext>
            </a:extLst>
          </p:cNvPr>
          <p:cNvSpPr/>
          <p:nvPr userDrawn="1"/>
        </p:nvSpPr>
        <p:spPr>
          <a:xfrm>
            <a:off x="8355930" y="1353889"/>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8" name="Shape 240">
            <a:extLst>
              <a:ext uri="{FF2B5EF4-FFF2-40B4-BE49-F238E27FC236}">
                <a16:creationId xmlns:a16="http://schemas.microsoft.com/office/drawing/2014/main" id="{CE00212F-3169-456A-9848-C338CF91B44D}"/>
              </a:ext>
            </a:extLst>
          </p:cNvPr>
          <p:cNvSpPr>
            <a:spLocks noGrp="1"/>
          </p:cNvSpPr>
          <p:nvPr>
            <p:ph type="body" idx="10"/>
          </p:nvPr>
        </p:nvSpPr>
        <p:spPr>
          <a:xfrm>
            <a:off x="635000" y="3995426"/>
            <a:ext cx="3196771"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412200192"/>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 Text + App">
    <p:bg>
      <p:bgPr>
        <a:solidFill>
          <a:schemeClr val="bg1"/>
        </a:solidFill>
        <a:effectLst/>
      </p:bgPr>
    </p:bg>
    <p:spTree>
      <p:nvGrpSpPr>
        <p:cNvPr id="1" name=""/>
        <p:cNvGrpSpPr/>
        <p:nvPr/>
      </p:nvGrpSpPr>
      <p:grpSpPr>
        <a:xfrm>
          <a:off x="0" y="0"/>
          <a:ext cx="0" cy="0"/>
          <a:chOff x="0" y="0"/>
          <a:chExt cx="0" cy="0"/>
        </a:xfrm>
      </p:grpSpPr>
      <p:pic>
        <p:nvPicPr>
          <p:cNvPr id="944" name="pasted-image.tiff"/>
          <p:cNvPicPr>
            <a:picLocks noChangeAspect="1"/>
          </p:cNvPicPr>
          <p:nvPr/>
        </p:nvPicPr>
        <p:blipFill>
          <a:blip r:embed="rId2">
            <a:extLst/>
          </a:blip>
          <a:stretch>
            <a:fillRect/>
          </a:stretch>
        </p:blipFill>
        <p:spPr>
          <a:xfrm rot="16200000">
            <a:off x="2491860" y="1569165"/>
            <a:ext cx="2352032" cy="4795751"/>
          </a:xfrm>
          <a:prstGeom prst="rect">
            <a:avLst/>
          </a:prstGeom>
          <a:ln w="12700">
            <a:miter lim="400000"/>
          </a:ln>
          <a:effectLst>
            <a:outerShdw blurRad="1270000" dist="635000" dir="3300000" rotWithShape="0">
              <a:srgbClr val="000000">
                <a:alpha val="24538"/>
              </a:srgbClr>
            </a:outerShdw>
          </a:effectLst>
        </p:spPr>
      </p:pic>
      <p:sp>
        <p:nvSpPr>
          <p:cNvPr id="945" name="Shape 945"/>
          <p:cNvSpPr>
            <a:spLocks noGrp="1"/>
          </p:cNvSpPr>
          <p:nvPr>
            <p:ph type="pic" sz="quarter" idx="13"/>
          </p:nvPr>
        </p:nvSpPr>
        <p:spPr>
          <a:xfrm>
            <a:off x="1848180" y="2941542"/>
            <a:ext cx="3629177" cy="2050997"/>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46" name="pasted-image.tiff"/>
          <p:cNvPicPr>
            <a:picLocks noChangeAspect="1"/>
          </p:cNvPicPr>
          <p:nvPr/>
        </p:nvPicPr>
        <p:blipFill>
          <a:blip r:embed="rId2">
            <a:extLst/>
          </a:blip>
          <a:stretch>
            <a:fillRect/>
          </a:stretch>
        </p:blipFill>
        <p:spPr>
          <a:xfrm rot="16200000">
            <a:off x="7348110" y="1569165"/>
            <a:ext cx="2352031" cy="4795751"/>
          </a:xfrm>
          <a:prstGeom prst="rect">
            <a:avLst/>
          </a:prstGeom>
          <a:ln w="12700">
            <a:miter lim="400000"/>
          </a:ln>
          <a:effectLst>
            <a:outerShdw blurRad="1270000" dist="635000" dir="3300000" rotWithShape="0">
              <a:srgbClr val="000000">
                <a:alpha val="24538"/>
              </a:srgbClr>
            </a:outerShdw>
          </a:effectLst>
        </p:spPr>
      </p:pic>
      <p:sp>
        <p:nvSpPr>
          <p:cNvPr id="947" name="Shape 947"/>
          <p:cNvSpPr>
            <a:spLocks noGrp="1"/>
          </p:cNvSpPr>
          <p:nvPr>
            <p:ph type="pic" sz="quarter" idx="14"/>
          </p:nvPr>
        </p:nvSpPr>
        <p:spPr>
          <a:xfrm>
            <a:off x="6704429" y="2941542"/>
            <a:ext cx="3629177" cy="2050997"/>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51" name="pasted-image.tiff"/>
          <p:cNvPicPr>
            <a:picLocks noChangeAspect="1"/>
          </p:cNvPicPr>
          <p:nvPr/>
        </p:nvPicPr>
        <p:blipFill>
          <a:blip r:embed="rId2">
            <a:extLst/>
          </a:blip>
          <a:stretch>
            <a:fillRect/>
          </a:stretch>
        </p:blipFill>
        <p:spPr>
          <a:xfrm rot="16200000">
            <a:off x="4635945" y="769472"/>
            <a:ext cx="2920111" cy="5954056"/>
          </a:xfrm>
          <a:prstGeom prst="rect">
            <a:avLst/>
          </a:prstGeom>
          <a:ln w="12700">
            <a:miter lim="400000"/>
          </a:ln>
          <a:effectLst>
            <a:outerShdw blurRad="1270000" dist="635000" dir="3300000" rotWithShape="0">
              <a:srgbClr val="000000">
                <a:alpha val="24538"/>
              </a:srgbClr>
            </a:outerShdw>
          </a:effectLst>
        </p:spPr>
      </p:pic>
      <p:sp>
        <p:nvSpPr>
          <p:cNvPr id="952" name="Shape 952"/>
          <p:cNvSpPr>
            <a:spLocks noGrp="1"/>
          </p:cNvSpPr>
          <p:nvPr>
            <p:ph type="pic" sz="quarter" idx="16"/>
          </p:nvPr>
        </p:nvSpPr>
        <p:spPr>
          <a:xfrm>
            <a:off x="3836798" y="2473316"/>
            <a:ext cx="4505723" cy="2546369"/>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953" name="Shape 953"/>
          <p:cNvSpPr>
            <a:spLocks noGrp="1"/>
          </p:cNvSpPr>
          <p:nvPr>
            <p:ph type="body" sz="quarter" idx="17"/>
          </p:nvPr>
        </p:nvSpPr>
        <p:spPr>
          <a:xfrm>
            <a:off x="3643610" y="5597525"/>
            <a:ext cx="4892080" cy="920019"/>
          </a:xfrm>
          <a:prstGeom prst="rect">
            <a:avLst/>
          </a:prstGeom>
        </p:spPr>
        <p:txBody>
          <a:bodyPr lIns="71437" tIns="71437" rIns="71437" bIns="71437" anchor="t">
            <a:noAutofit/>
          </a:bodyPr>
          <a:lstStyle>
            <a:lvl1pPr marL="0" indent="0" algn="ctr">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pPr lvl="0"/>
            <a:r>
              <a:rPr lang="en-US"/>
              <a:t>Edit Master text styles</a:t>
            </a:r>
          </a:p>
        </p:txBody>
      </p:sp>
      <p:sp>
        <p:nvSpPr>
          <p:cNvPr id="13" name="Shape 62"/>
          <p:cNvSpPr>
            <a:spLocks noGrp="1"/>
          </p:cNvSpPr>
          <p:nvPr>
            <p:ph type="body" sz="quarter" idx="18"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4"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5" name="Shape 68">
            <a:extLst>
              <a:ext uri="{FF2B5EF4-FFF2-40B4-BE49-F238E27FC236}">
                <a16:creationId xmlns:a16="http://schemas.microsoft.com/office/drawing/2014/main" id="{41C9355D-ACE0-4E58-94C5-F87594F39133}"/>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56619244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4_Title + Text + App">
    <p:bg>
      <p:bgRef idx="1001">
        <a:schemeClr val="bg1"/>
      </p:bgRef>
    </p:bg>
    <p:spTree>
      <p:nvGrpSpPr>
        <p:cNvPr id="1" name=""/>
        <p:cNvGrpSpPr/>
        <p:nvPr/>
      </p:nvGrpSpPr>
      <p:grpSpPr>
        <a:xfrm>
          <a:off x="0" y="0"/>
          <a:ext cx="0" cy="0"/>
          <a:chOff x="0" y="0"/>
          <a:chExt cx="0" cy="0"/>
        </a:xfrm>
      </p:grpSpPr>
      <p:pic>
        <p:nvPicPr>
          <p:cNvPr id="960" name="pasted-image.tiff"/>
          <p:cNvPicPr>
            <a:picLocks noChangeAspect="1"/>
          </p:cNvPicPr>
          <p:nvPr/>
        </p:nvPicPr>
        <p:blipFill>
          <a:blip r:embed="rId2">
            <a:extLst/>
          </a:blip>
          <a:stretch>
            <a:fillRect/>
          </a:stretch>
        </p:blipFill>
        <p:spPr>
          <a:xfrm>
            <a:off x="4206618" y="984768"/>
            <a:ext cx="2397502" cy="4888465"/>
          </a:xfrm>
          <a:prstGeom prst="rect">
            <a:avLst/>
          </a:prstGeom>
          <a:ln w="12700">
            <a:miter lim="400000"/>
          </a:ln>
          <a:effectLst>
            <a:outerShdw blurRad="1270000" dist="635000" dir="3300000" rotWithShape="0">
              <a:srgbClr val="000000">
                <a:alpha val="24538"/>
              </a:srgbClr>
            </a:outerShdw>
          </a:effectLst>
        </p:spPr>
      </p:pic>
      <p:sp>
        <p:nvSpPr>
          <p:cNvPr id="961" name="Shape 961"/>
          <p:cNvSpPr>
            <a:spLocks noGrp="1"/>
          </p:cNvSpPr>
          <p:nvPr>
            <p:ph type="pic" sz="quarter" idx="13"/>
          </p:nvPr>
        </p:nvSpPr>
        <p:spPr>
          <a:xfrm>
            <a:off x="4358392" y="1578761"/>
            <a:ext cx="2090633" cy="3699322"/>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62" name="pasted-image.tiff"/>
          <p:cNvPicPr>
            <a:picLocks noChangeAspect="1"/>
          </p:cNvPicPr>
          <p:nvPr/>
        </p:nvPicPr>
        <p:blipFill>
          <a:blip r:embed="rId2">
            <a:extLst/>
          </a:blip>
          <a:stretch>
            <a:fillRect/>
          </a:stretch>
        </p:blipFill>
        <p:spPr>
          <a:xfrm>
            <a:off x="1144008" y="984768"/>
            <a:ext cx="2397502" cy="4888465"/>
          </a:xfrm>
          <a:prstGeom prst="rect">
            <a:avLst/>
          </a:prstGeom>
          <a:ln w="12700">
            <a:miter lim="400000"/>
          </a:ln>
          <a:effectLst>
            <a:outerShdw blurRad="1270000" dist="635000" dir="3300000" rotWithShape="0">
              <a:srgbClr val="000000">
                <a:alpha val="24538"/>
              </a:srgbClr>
            </a:outerShdw>
          </a:effectLst>
        </p:spPr>
      </p:pic>
      <p:sp>
        <p:nvSpPr>
          <p:cNvPr id="963" name="Shape 963"/>
          <p:cNvSpPr>
            <a:spLocks noGrp="1"/>
          </p:cNvSpPr>
          <p:nvPr>
            <p:ph type="pic" sz="quarter" idx="14"/>
          </p:nvPr>
        </p:nvSpPr>
        <p:spPr>
          <a:xfrm>
            <a:off x="1295783" y="1578761"/>
            <a:ext cx="2090633" cy="3699322"/>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65" name="pasted-image.tiff"/>
          <p:cNvPicPr>
            <a:picLocks noChangeAspect="1"/>
          </p:cNvPicPr>
          <p:nvPr/>
        </p:nvPicPr>
        <p:blipFill>
          <a:blip r:embed="rId2">
            <a:extLst/>
          </a:blip>
          <a:stretch>
            <a:fillRect/>
          </a:stretch>
        </p:blipFill>
        <p:spPr>
          <a:xfrm>
            <a:off x="2414008" y="451972"/>
            <a:ext cx="2920111" cy="5954056"/>
          </a:xfrm>
          <a:prstGeom prst="rect">
            <a:avLst/>
          </a:prstGeom>
          <a:ln w="12700">
            <a:miter lim="400000"/>
          </a:ln>
          <a:effectLst>
            <a:outerShdw blurRad="1270000" dist="635000" dir="3300000" rotWithShape="0">
              <a:srgbClr val="000000">
                <a:alpha val="24538"/>
              </a:srgbClr>
            </a:outerShdw>
          </a:effectLst>
        </p:spPr>
      </p:pic>
      <p:sp>
        <p:nvSpPr>
          <p:cNvPr id="966" name="Shape 966"/>
          <p:cNvSpPr>
            <a:spLocks noGrp="1"/>
          </p:cNvSpPr>
          <p:nvPr>
            <p:ph type="pic" sz="quarter" idx="15"/>
          </p:nvPr>
        </p:nvSpPr>
        <p:spPr>
          <a:xfrm>
            <a:off x="2598867" y="1175445"/>
            <a:ext cx="2546350" cy="45057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967" name="Shape 967"/>
          <p:cNvSpPr>
            <a:spLocks noGrp="1"/>
          </p:cNvSpPr>
          <p:nvPr>
            <p:ph type="title" hasCustomPrompt="1"/>
          </p:nvPr>
        </p:nvSpPr>
        <p:spPr>
          <a:xfrm>
            <a:off x="7747341" y="1576151"/>
            <a:ext cx="292100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968" name="Shape 968"/>
          <p:cNvSpPr>
            <a:spLocks noGrp="1"/>
          </p:cNvSpPr>
          <p:nvPr>
            <p:ph type="body" sz="quarter" idx="1"/>
          </p:nvPr>
        </p:nvSpPr>
        <p:spPr>
          <a:xfrm>
            <a:off x="7747341" y="4345781"/>
            <a:ext cx="2921001" cy="2055019"/>
          </a:xfrm>
          <a:prstGeom prst="rect">
            <a:avLst/>
          </a:prstGeom>
        </p:spPr>
        <p:txBody>
          <a:bodyPr anchor="t"/>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733070458"/>
      </p:ext>
    </p:extLst>
  </p:cSld>
  <p:clrMapOvr>
    <a:overrideClrMapping bg1="lt1" tx1="dk1" bg2="lt2" tx2="dk2" accent1="accent1" accent2="accent2" accent3="accent3" accent4="accent4" accent5="accent5" accent6="accent6" hlink="hlink" folHlink="folHlink"/>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5_Title + Text + App">
    <p:bg>
      <p:bgPr>
        <a:solidFill>
          <a:schemeClr val="bg1"/>
        </a:solidFill>
        <a:effectLst/>
      </p:bgPr>
    </p:bg>
    <p:spTree>
      <p:nvGrpSpPr>
        <p:cNvPr id="1" name=""/>
        <p:cNvGrpSpPr/>
        <p:nvPr/>
      </p:nvGrpSpPr>
      <p:grpSpPr>
        <a:xfrm>
          <a:off x="0" y="0"/>
          <a:ext cx="0" cy="0"/>
          <a:chOff x="0" y="0"/>
          <a:chExt cx="0" cy="0"/>
        </a:xfrm>
      </p:grpSpPr>
      <p:sp>
        <p:nvSpPr>
          <p:cNvPr id="1013" name="Shape 1013"/>
          <p:cNvSpPr/>
          <p:nvPr/>
        </p:nvSpPr>
        <p:spPr>
          <a:xfrm>
            <a:off x="4191000" y="0"/>
            <a:ext cx="8001001"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1014" name="Shape 1014"/>
          <p:cNvSpPr>
            <a:spLocks noGrp="1"/>
          </p:cNvSpPr>
          <p:nvPr>
            <p:ph type="title" hasCustomPrompt="1"/>
          </p:nvPr>
        </p:nvSpPr>
        <p:spPr>
          <a:xfrm>
            <a:off x="634999" y="191157"/>
            <a:ext cx="2921001" cy="3644244"/>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016" name="Shape 1016"/>
          <p:cNvSpPr>
            <a:spLocks noGrp="1"/>
          </p:cNvSpPr>
          <p:nvPr>
            <p:ph type="body" sz="quarter" idx="1"/>
          </p:nvPr>
        </p:nvSpPr>
        <p:spPr>
          <a:xfrm>
            <a:off x="635000" y="4345781"/>
            <a:ext cx="2921000" cy="2055019"/>
          </a:xfrm>
          <a:prstGeom prst="rect">
            <a:avLst/>
          </a:prstGeom>
        </p:spPr>
        <p:txBody>
          <a:bodyPr anchor="t"/>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1017" name="macbook-pro-retina.png"/>
          <p:cNvPicPr>
            <a:picLocks noChangeAspect="1"/>
          </p:cNvPicPr>
          <p:nvPr/>
        </p:nvPicPr>
        <p:blipFill>
          <a:blip r:embed="rId2">
            <a:extLst/>
          </a:blip>
          <a:stretch>
            <a:fillRect/>
          </a:stretch>
        </p:blipFill>
        <p:spPr>
          <a:xfrm>
            <a:off x="4611665" y="1259281"/>
            <a:ext cx="7159670" cy="4339439"/>
          </a:xfrm>
          <a:prstGeom prst="rect">
            <a:avLst/>
          </a:prstGeom>
          <a:ln w="12700">
            <a:miter lim="400000"/>
          </a:ln>
        </p:spPr>
      </p:pic>
      <p:sp>
        <p:nvSpPr>
          <p:cNvPr id="1018" name="Shape 1018"/>
          <p:cNvSpPr>
            <a:spLocks noGrp="1"/>
          </p:cNvSpPr>
          <p:nvPr>
            <p:ph type="pic" sz="half" idx="13"/>
          </p:nvPr>
        </p:nvSpPr>
        <p:spPr>
          <a:xfrm>
            <a:off x="5474443" y="1512484"/>
            <a:ext cx="5454566" cy="34091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44708929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Title + Text + App">
    <p:bg>
      <p:bgPr>
        <a:solidFill>
          <a:schemeClr val="bg1"/>
        </a:solidFill>
        <a:effectLst/>
      </p:bgPr>
    </p:bg>
    <p:spTree>
      <p:nvGrpSpPr>
        <p:cNvPr id="1" name=""/>
        <p:cNvGrpSpPr/>
        <p:nvPr/>
      </p:nvGrpSpPr>
      <p:grpSpPr>
        <a:xfrm>
          <a:off x="0" y="0"/>
          <a:ext cx="0" cy="0"/>
          <a:chOff x="0" y="0"/>
          <a:chExt cx="0" cy="0"/>
        </a:xfrm>
      </p:grpSpPr>
      <p:pic>
        <p:nvPicPr>
          <p:cNvPr id="1027" name="macbook-pro-retina.png"/>
          <p:cNvPicPr>
            <a:picLocks noChangeAspect="1"/>
          </p:cNvPicPr>
          <p:nvPr/>
        </p:nvPicPr>
        <p:blipFill>
          <a:blip r:embed="rId2">
            <a:extLst/>
          </a:blip>
          <a:stretch>
            <a:fillRect/>
          </a:stretch>
        </p:blipFill>
        <p:spPr>
          <a:xfrm>
            <a:off x="556985" y="1369392"/>
            <a:ext cx="6633371" cy="4020452"/>
          </a:xfrm>
          <a:prstGeom prst="rect">
            <a:avLst/>
          </a:prstGeom>
          <a:ln w="12700">
            <a:miter lim="400000"/>
          </a:ln>
        </p:spPr>
      </p:pic>
      <p:sp>
        <p:nvSpPr>
          <p:cNvPr id="1028" name="Shape 1028"/>
          <p:cNvSpPr>
            <a:spLocks noGrp="1"/>
          </p:cNvSpPr>
          <p:nvPr>
            <p:ph type="pic" sz="quarter" idx="13"/>
          </p:nvPr>
        </p:nvSpPr>
        <p:spPr>
          <a:xfrm>
            <a:off x="1356341" y="1603983"/>
            <a:ext cx="5053607" cy="3158505"/>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029" name="Shape 1029"/>
          <p:cNvSpPr>
            <a:spLocks noGrp="1"/>
          </p:cNvSpPr>
          <p:nvPr>
            <p:ph type="body" sz="quarter" idx="14" hasCustomPrompt="1"/>
          </p:nvPr>
        </p:nvSpPr>
        <p:spPr>
          <a:xfrm>
            <a:off x="8387088" y="1618525"/>
            <a:ext cx="3178678" cy="278547"/>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030" name="Shape 1030"/>
          <p:cNvSpPr>
            <a:spLocks noGrp="1"/>
          </p:cNvSpPr>
          <p:nvPr>
            <p:ph type="body" sz="quarter" idx="15"/>
          </p:nvPr>
        </p:nvSpPr>
        <p:spPr>
          <a:xfrm>
            <a:off x="8382000" y="1878022"/>
            <a:ext cx="3173590"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031" name="Shape 1031"/>
          <p:cNvSpPr>
            <a:spLocks noGrp="1"/>
          </p:cNvSpPr>
          <p:nvPr>
            <p:ph type="body" sz="quarter" idx="16" hasCustomPrompt="1"/>
          </p:nvPr>
        </p:nvSpPr>
        <p:spPr>
          <a:xfrm>
            <a:off x="8392176" y="3175793"/>
            <a:ext cx="3173590" cy="278547"/>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032" name="Shape 1032"/>
          <p:cNvSpPr>
            <a:spLocks noGrp="1"/>
          </p:cNvSpPr>
          <p:nvPr>
            <p:ph type="body" sz="quarter" idx="17"/>
          </p:nvPr>
        </p:nvSpPr>
        <p:spPr>
          <a:xfrm>
            <a:off x="8387088" y="3435289"/>
            <a:ext cx="3173590"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033" name="Shape 1033"/>
          <p:cNvSpPr>
            <a:spLocks noGrp="1"/>
          </p:cNvSpPr>
          <p:nvPr>
            <p:ph type="body" sz="quarter" idx="18" hasCustomPrompt="1"/>
          </p:nvPr>
        </p:nvSpPr>
        <p:spPr>
          <a:xfrm>
            <a:off x="8397264" y="4733060"/>
            <a:ext cx="3158326" cy="278547"/>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034" name="Shape 1034"/>
          <p:cNvSpPr>
            <a:spLocks noGrp="1"/>
          </p:cNvSpPr>
          <p:nvPr>
            <p:ph type="body" sz="quarter" idx="19"/>
          </p:nvPr>
        </p:nvSpPr>
        <p:spPr>
          <a:xfrm>
            <a:off x="8392176" y="4992556"/>
            <a:ext cx="3173590"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14" name="Graphic 13">
            <a:extLst>
              <a:ext uri="{FF2B5EF4-FFF2-40B4-BE49-F238E27FC236}">
                <a16:creationId xmlns:a16="http://schemas.microsoft.com/office/drawing/2014/main" id="{97C57C64-AC74-4689-9AA7-A6666797C8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414418" y="2807953"/>
            <a:ext cx="272382" cy="375282"/>
          </a:xfrm>
          <a:prstGeom prst="rect">
            <a:avLst/>
          </a:prstGeom>
        </p:spPr>
      </p:pic>
      <p:pic>
        <p:nvPicPr>
          <p:cNvPr id="16" name="Graphic 15">
            <a:extLst>
              <a:ext uri="{FF2B5EF4-FFF2-40B4-BE49-F238E27FC236}">
                <a16:creationId xmlns:a16="http://schemas.microsoft.com/office/drawing/2014/main" id="{9E98E431-8629-4130-8ADF-D3D61D7E9D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82000" y="1269736"/>
            <a:ext cx="337937" cy="289661"/>
          </a:xfrm>
          <a:prstGeom prst="rect">
            <a:avLst/>
          </a:prstGeom>
        </p:spPr>
      </p:pic>
      <p:pic>
        <p:nvPicPr>
          <p:cNvPr id="17" name="Graphic 16">
            <a:extLst>
              <a:ext uri="{FF2B5EF4-FFF2-40B4-BE49-F238E27FC236}">
                <a16:creationId xmlns:a16="http://schemas.microsoft.com/office/drawing/2014/main" id="{9A61D802-47F4-42CA-BD6C-D9519FA810A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392176" y="4405299"/>
            <a:ext cx="327761" cy="327761"/>
          </a:xfrm>
          <a:prstGeom prst="rect">
            <a:avLst/>
          </a:prstGeom>
        </p:spPr>
      </p:pic>
    </p:spTree>
    <p:extLst>
      <p:ext uri="{BB962C8B-B14F-4D97-AF65-F5344CB8AC3E}">
        <p14:creationId xmlns:p14="http://schemas.microsoft.com/office/powerpoint/2010/main" val="988418651"/>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 App">
    <p:bg>
      <p:bgPr>
        <a:solidFill>
          <a:schemeClr val="bg1"/>
        </a:solidFill>
        <a:effectLst/>
      </p:bgPr>
    </p:bg>
    <p:spTree>
      <p:nvGrpSpPr>
        <p:cNvPr id="1" name=""/>
        <p:cNvGrpSpPr/>
        <p:nvPr/>
      </p:nvGrpSpPr>
      <p:grpSpPr>
        <a:xfrm>
          <a:off x="0" y="0"/>
          <a:ext cx="0" cy="0"/>
          <a:chOff x="0" y="0"/>
          <a:chExt cx="0" cy="0"/>
        </a:xfrm>
      </p:grpSpPr>
      <p:sp>
        <p:nvSpPr>
          <p:cNvPr id="12"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1047" name="macbook-pro-retina.png"/>
          <p:cNvPicPr>
            <a:picLocks noChangeAspect="1"/>
          </p:cNvPicPr>
          <p:nvPr/>
        </p:nvPicPr>
        <p:blipFill>
          <a:blip r:embed="rId2">
            <a:extLst/>
          </a:blip>
          <a:stretch>
            <a:fillRect/>
          </a:stretch>
        </p:blipFill>
        <p:spPr>
          <a:xfrm>
            <a:off x="1410058" y="1979407"/>
            <a:ext cx="7159670" cy="4339439"/>
          </a:xfrm>
          <a:prstGeom prst="rect">
            <a:avLst/>
          </a:prstGeom>
          <a:ln w="12700">
            <a:miter lim="400000"/>
          </a:ln>
        </p:spPr>
      </p:pic>
      <p:sp>
        <p:nvSpPr>
          <p:cNvPr id="1048" name="Shape 1048"/>
          <p:cNvSpPr>
            <a:spLocks noGrp="1"/>
          </p:cNvSpPr>
          <p:nvPr>
            <p:ph type="pic" sz="half" idx="14"/>
          </p:nvPr>
        </p:nvSpPr>
        <p:spPr>
          <a:xfrm>
            <a:off x="2272835" y="2232610"/>
            <a:ext cx="5454566" cy="34091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1049" name="pasted-image.png"/>
          <p:cNvPicPr>
            <a:picLocks noChangeAspect="1"/>
          </p:cNvPicPr>
          <p:nvPr/>
        </p:nvPicPr>
        <p:blipFill>
          <a:blip r:embed="rId3">
            <a:extLst/>
          </a:blip>
          <a:stretch>
            <a:fillRect/>
          </a:stretch>
        </p:blipFill>
        <p:spPr>
          <a:xfrm>
            <a:off x="7244497" y="2322078"/>
            <a:ext cx="2650462" cy="3996767"/>
          </a:xfrm>
          <a:prstGeom prst="rect">
            <a:avLst/>
          </a:prstGeom>
          <a:ln w="12700">
            <a:miter lim="400000"/>
          </a:ln>
          <a:effectLst>
            <a:reflection stA="7585" endPos="40000" dir="5400000" sy="-100000" algn="bl" rotWithShape="0"/>
          </a:effectLst>
        </p:spPr>
      </p:pic>
      <p:sp>
        <p:nvSpPr>
          <p:cNvPr id="1050" name="Shape 1050"/>
          <p:cNvSpPr>
            <a:spLocks noGrp="1"/>
          </p:cNvSpPr>
          <p:nvPr>
            <p:ph type="pic" sz="quarter" idx="15"/>
          </p:nvPr>
        </p:nvSpPr>
        <p:spPr>
          <a:xfrm>
            <a:off x="7389430" y="2746645"/>
            <a:ext cx="2358638" cy="3144851"/>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1051" name="pasted-image.tiff"/>
          <p:cNvPicPr>
            <a:picLocks noChangeAspect="1"/>
          </p:cNvPicPr>
          <p:nvPr/>
        </p:nvPicPr>
        <p:blipFill>
          <a:blip r:embed="rId4">
            <a:extLst/>
          </a:blip>
          <a:stretch>
            <a:fillRect/>
          </a:stretch>
        </p:blipFill>
        <p:spPr>
          <a:xfrm>
            <a:off x="8840637" y="3396361"/>
            <a:ext cx="1433305" cy="2922485"/>
          </a:xfrm>
          <a:prstGeom prst="rect">
            <a:avLst/>
          </a:prstGeom>
          <a:ln w="12700">
            <a:miter lim="400000"/>
          </a:ln>
          <a:effectLst>
            <a:reflection stA="6585" endPos="40000" dir="5400000" sy="-100000" algn="bl" rotWithShape="0"/>
          </a:effectLst>
        </p:spPr>
      </p:pic>
      <p:sp>
        <p:nvSpPr>
          <p:cNvPr id="1052" name="Shape 1052"/>
          <p:cNvSpPr>
            <a:spLocks noGrp="1"/>
          </p:cNvSpPr>
          <p:nvPr>
            <p:ph type="pic" sz="quarter" idx="16"/>
          </p:nvPr>
        </p:nvSpPr>
        <p:spPr>
          <a:xfrm>
            <a:off x="8930043" y="3751810"/>
            <a:ext cx="1249758" cy="2211500"/>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4" name="Shape 68">
            <a:extLst>
              <a:ext uri="{FF2B5EF4-FFF2-40B4-BE49-F238E27FC236}">
                <a16:creationId xmlns:a16="http://schemas.microsoft.com/office/drawing/2014/main" id="{D7B3A179-381D-437C-A11C-973BF9312D10}"/>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28686135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4" name="Group 13">
            <a:extLst>
              <a:ext uri="{FF2B5EF4-FFF2-40B4-BE49-F238E27FC236}">
                <a16:creationId xmlns:a16="http://schemas.microsoft.com/office/drawing/2014/main" id="{2E3B14F3-D951-4ACE-8D25-C705AE746ABE}"/>
              </a:ext>
            </a:extLst>
          </p:cNvPr>
          <p:cNvGrpSpPr/>
          <p:nvPr userDrawn="1"/>
        </p:nvGrpSpPr>
        <p:grpSpPr>
          <a:xfrm>
            <a:off x="-27702" y="-1"/>
            <a:ext cx="8600203" cy="6858001"/>
            <a:chOff x="-27702" y="-1"/>
            <a:chExt cx="8600203" cy="6858001"/>
          </a:xfrm>
        </p:grpSpPr>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grpSp>
      <p:pic>
        <p:nvPicPr>
          <p:cNvPr id="9" name="pasted-image.tiff">
            <a:extLst>
              <a:ext uri="{FF2B5EF4-FFF2-40B4-BE49-F238E27FC236}">
                <a16:creationId xmlns:a16="http://schemas.microsoft.com/office/drawing/2014/main" id="{E3B22785-27CF-4DC0-8685-A95F801BD921}"/>
              </a:ext>
            </a:extLst>
          </p:cNvPr>
          <p:cNvPicPr>
            <a:picLocks noChangeAspect="1"/>
          </p:cNvPicPr>
          <p:nvPr userDrawn="1"/>
        </p:nvPicPr>
        <p:blipFill>
          <a:blip r:embed="rId2">
            <a:extLst/>
          </a:blip>
          <a:stretch>
            <a:fillRect/>
          </a:stretch>
        </p:blipFill>
        <p:spPr>
          <a:xfrm>
            <a:off x="8501906" y="451972"/>
            <a:ext cx="2920111" cy="5954056"/>
          </a:xfrm>
          <a:prstGeom prst="rect">
            <a:avLst/>
          </a:prstGeom>
          <a:ln w="12700">
            <a:miter lim="400000"/>
          </a:ln>
          <a:effectLst>
            <a:outerShdw blurRad="1270000" dist="635000" dir="3300000" rotWithShape="0">
              <a:srgbClr val="000000">
                <a:alpha val="24538"/>
              </a:srgbClr>
            </a:outerShdw>
          </a:effectLst>
        </p:spPr>
      </p:pic>
      <p:sp>
        <p:nvSpPr>
          <p:cNvPr id="12" name="Shape 931">
            <a:extLst>
              <a:ext uri="{FF2B5EF4-FFF2-40B4-BE49-F238E27FC236}">
                <a16:creationId xmlns:a16="http://schemas.microsoft.com/office/drawing/2014/main" id="{99E4EB78-8F72-4EF6-B810-E053B11D7362}"/>
              </a:ext>
            </a:extLst>
          </p:cNvPr>
          <p:cNvSpPr>
            <a:spLocks noGrp="1"/>
          </p:cNvSpPr>
          <p:nvPr>
            <p:ph type="pic" sz="quarter" idx="16"/>
          </p:nvPr>
        </p:nvSpPr>
        <p:spPr>
          <a:xfrm>
            <a:off x="8682436" y="1176139"/>
            <a:ext cx="2546350" cy="45057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6" name="Shape 68">
            <a:extLst>
              <a:ext uri="{FF2B5EF4-FFF2-40B4-BE49-F238E27FC236}">
                <a16:creationId xmlns:a16="http://schemas.microsoft.com/office/drawing/2014/main" id="{A3C2870A-CAEC-4A23-ABED-B2BA28043648}"/>
              </a:ext>
            </a:extLst>
          </p:cNvPr>
          <p:cNvSpPr>
            <a:spLocks noGrp="1"/>
          </p:cNvSpPr>
          <p:nvPr>
            <p:ph type="title" hasCustomPrompt="1"/>
          </p:nvPr>
        </p:nvSpPr>
        <p:spPr>
          <a:xfrm>
            <a:off x="651287" y="2798025"/>
            <a:ext cx="4216370"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7" name="Text Placeholder 5">
            <a:extLst>
              <a:ext uri="{FF2B5EF4-FFF2-40B4-BE49-F238E27FC236}">
                <a16:creationId xmlns:a16="http://schemas.microsoft.com/office/drawing/2014/main" id="{550359D4-4CAE-4A43-AC82-0ECF20C99651}"/>
              </a:ext>
            </a:extLst>
          </p:cNvPr>
          <p:cNvSpPr>
            <a:spLocks noGrp="1"/>
          </p:cNvSpPr>
          <p:nvPr>
            <p:ph type="body" sz="quarter" idx="14"/>
          </p:nvPr>
        </p:nvSpPr>
        <p:spPr>
          <a:xfrm>
            <a:off x="651286" y="4812420"/>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433125"/>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act">
    <p:bg>
      <p:bgPr>
        <a:solidFill>
          <a:schemeClr val="bg1"/>
        </a:solidFill>
        <a:effectLst/>
      </p:bgPr>
    </p:bg>
    <p:spTree>
      <p:nvGrpSpPr>
        <p:cNvPr id="1" name=""/>
        <p:cNvGrpSpPr/>
        <p:nvPr/>
      </p:nvGrpSpPr>
      <p:grpSpPr>
        <a:xfrm>
          <a:off x="0" y="0"/>
          <a:ext cx="0" cy="0"/>
          <a:chOff x="0" y="0"/>
          <a:chExt cx="0" cy="0"/>
        </a:xfrm>
      </p:grpSpPr>
      <p:sp>
        <p:nvSpPr>
          <p:cNvPr id="1062" name="Shape 1062"/>
          <p:cNvSpPr/>
          <p:nvPr/>
        </p:nvSpPr>
        <p:spPr>
          <a:xfrm>
            <a:off x="6096000" y="2137097"/>
            <a:ext cx="5459742" cy="4088905"/>
          </a:xfrm>
          <a:prstGeom prst="rect">
            <a:avLst/>
          </a:prstGeom>
          <a:solidFill>
            <a:schemeClr val="tx1"/>
          </a:solidFill>
          <a:ln w="12700">
            <a:miter lim="400000"/>
          </a:ln>
        </p:spPr>
        <p:txBody>
          <a:bodyPr lIns="508000" tIns="508000" rIns="508000" bIns="508000"/>
          <a:lstStyle/>
          <a:p>
            <a:pPr algn="l">
              <a:defRPr sz="4000">
                <a:solidFill>
                  <a:srgbClr val="FFFFFF"/>
                </a:solidFill>
              </a:defRPr>
            </a:pPr>
            <a:endParaRPr sz="2000" dirty="0"/>
          </a:p>
        </p:txBody>
      </p:sp>
      <p:sp>
        <p:nvSpPr>
          <p:cNvPr id="1063" name="Shape 1063"/>
          <p:cNvSpPr>
            <a:spLocks noGrp="1"/>
          </p:cNvSpPr>
          <p:nvPr>
            <p:ph type="pic" sz="half" idx="14"/>
          </p:nvPr>
        </p:nvSpPr>
        <p:spPr>
          <a:xfrm>
            <a:off x="636259" y="2137147"/>
            <a:ext cx="5459742" cy="4088855"/>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064" name="Shape 1064"/>
          <p:cNvSpPr>
            <a:spLocks noGrp="1"/>
          </p:cNvSpPr>
          <p:nvPr>
            <p:ph type="body" sz="quarter" idx="1"/>
          </p:nvPr>
        </p:nvSpPr>
        <p:spPr>
          <a:xfrm>
            <a:off x="6731000" y="3413447"/>
            <a:ext cx="4189743" cy="2213274"/>
          </a:xfrm>
          <a:prstGeom prst="rect">
            <a:avLst/>
          </a:prstGeom>
        </p:spPr>
        <p:txBody>
          <a:bodyPr anchor="t"/>
          <a:lstStyle>
            <a:lvl1pPr marL="0" indent="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bg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65" name="Shape 1065"/>
          <p:cNvSpPr>
            <a:spLocks noGrp="1"/>
          </p:cNvSpPr>
          <p:nvPr>
            <p:ph type="body" sz="quarter" idx="15" hasCustomPrompt="1"/>
          </p:nvPr>
        </p:nvSpPr>
        <p:spPr>
          <a:xfrm>
            <a:off x="6730999" y="2772097"/>
            <a:ext cx="4189743" cy="369332"/>
          </a:xfrm>
          <a:prstGeom prst="rect">
            <a:avLst/>
          </a:prstGeom>
        </p:spPr>
        <p:txBody>
          <a:bodyPr wrap="square" anchor="t">
            <a:spAutoFit/>
          </a:bodyPr>
          <a:lstStyle>
            <a:lvl1pPr marL="0" indent="0"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66" name="Shape 1066"/>
          <p:cNvSpPr>
            <a:spLocks noGrp="1"/>
          </p:cNvSpPr>
          <p:nvPr>
            <p:ph type="body" sz="quarter" idx="16" hasCustomPrompt="1"/>
          </p:nvPr>
        </p:nvSpPr>
        <p:spPr>
          <a:xfrm>
            <a:off x="2702588" y="3413447"/>
            <a:ext cx="1467068" cy="1631216"/>
          </a:xfrm>
          <a:prstGeom prst="rect">
            <a:avLst/>
          </a:prstGeom>
        </p:spPr>
        <p:txBody>
          <a:bodyPr wrap="none">
            <a:spAutoFit/>
          </a:bodyPr>
          <a:lstStyle>
            <a:lvl1pPr marL="0" indent="0"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10000">
                <a:solidFill>
                  <a:schemeClr val="accent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11"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2"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3" name="Shape 68">
            <a:extLst>
              <a:ext uri="{FF2B5EF4-FFF2-40B4-BE49-F238E27FC236}">
                <a16:creationId xmlns:a16="http://schemas.microsoft.com/office/drawing/2014/main" id="{0A8BFBC8-594B-405C-A1AD-A2C1A48E458C}"/>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56670223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Contact">
    <p:bg>
      <p:bgPr>
        <a:solidFill>
          <a:schemeClr val="bg1"/>
        </a:solidFill>
        <a:effectLst/>
      </p:bgPr>
    </p:bg>
    <p:spTree>
      <p:nvGrpSpPr>
        <p:cNvPr id="1" name=""/>
        <p:cNvGrpSpPr/>
        <p:nvPr/>
      </p:nvGrpSpPr>
      <p:grpSpPr>
        <a:xfrm>
          <a:off x="0" y="0"/>
          <a:ext cx="0" cy="0"/>
          <a:chOff x="0" y="0"/>
          <a:chExt cx="0" cy="0"/>
        </a:xfrm>
      </p:grpSpPr>
      <p:sp>
        <p:nvSpPr>
          <p:cNvPr id="1076" name="Shape 1076"/>
          <p:cNvSpPr>
            <a:spLocks noGrp="1"/>
          </p:cNvSpPr>
          <p:nvPr>
            <p:ph type="body" sz="quarter" idx="14" hasCustomPrompt="1"/>
          </p:nvPr>
        </p:nvSpPr>
        <p:spPr>
          <a:xfrm>
            <a:off x="1431073" y="3216597"/>
            <a:ext cx="2916354" cy="369332"/>
          </a:xfrm>
          <a:prstGeom prst="rect">
            <a:avLst/>
          </a:prstGeom>
          <a:solidFill>
            <a:schemeClr val="accent1"/>
          </a:solidFill>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77" name="Shape 1077"/>
          <p:cNvSpPr>
            <a:spLocks noGrp="1"/>
          </p:cNvSpPr>
          <p:nvPr>
            <p:ph type="body" sz="quarter" idx="15" hasCustomPrompt="1"/>
          </p:nvPr>
        </p:nvSpPr>
        <p:spPr>
          <a:xfrm>
            <a:off x="7844573" y="3216597"/>
            <a:ext cx="2916354" cy="369332"/>
          </a:xfrm>
          <a:prstGeom prst="rect">
            <a:avLst/>
          </a:prstGeom>
          <a:solidFill>
            <a:schemeClr val="accent1"/>
          </a:solidFill>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78" name="Shape 1078"/>
          <p:cNvSpPr>
            <a:spLocks noGrp="1"/>
          </p:cNvSpPr>
          <p:nvPr>
            <p:ph type="body" sz="quarter" idx="16" hasCustomPrompt="1"/>
          </p:nvPr>
        </p:nvSpPr>
        <p:spPr>
          <a:xfrm>
            <a:off x="7844573" y="3667447"/>
            <a:ext cx="2916354" cy="1715506"/>
          </a:xfrm>
          <a:prstGeom prst="rect">
            <a:avLst/>
          </a:prstGeom>
        </p:spPr>
        <p:txBody>
          <a:bodyPr lIns="71437" tIns="71437" rIns="71437" bIns="71437" anchor="t">
            <a:noAutofit/>
          </a:bodyPr>
          <a:lstStyle>
            <a:lvl1pPr marL="0" indent="0">
              <a:lnSpc>
                <a:spcPct val="130000"/>
              </a:lnSpc>
              <a:spcBef>
                <a:spcPts val="0"/>
              </a:spcBef>
              <a:buSzTx/>
              <a:buFont typeface="Segoe UI" charset="0"/>
              <a:buNone/>
              <a:defRPr lang="en-US" sz="1500" u="none" baseline="0" smtClean="0">
                <a:solidFill>
                  <a:schemeClr val="tx1"/>
                </a:solidFill>
                <a:latin typeface="+mn-lt"/>
                <a:ea typeface="Segoe UI" panose="020B0604020202020204" pitchFamily="34" charset="-128"/>
                <a:cs typeface="Segoe UI" panose="020B0604020202020204" pitchFamily="34" charset="0"/>
              </a:defRPr>
            </a:lvl1pPr>
          </a:lstStyle>
          <a:p>
            <a:r>
              <a:rPr lang="en-US" dirty="0"/>
              <a:t>@rework on Instagram</a:t>
            </a:r>
            <a:br>
              <a:rPr lang="en-US" dirty="0"/>
            </a:br>
            <a:r>
              <a:rPr lang="en-US" dirty="0"/>
              <a:t>Give us a + on Google Plus</a:t>
            </a:r>
            <a:br>
              <a:rPr lang="en-US" dirty="0"/>
            </a:br>
            <a:r>
              <a:rPr lang="en-US" dirty="0"/>
              <a:t>Like us on Facebook</a:t>
            </a:r>
            <a:endParaRPr dirty="0"/>
          </a:p>
        </p:txBody>
      </p:sp>
      <p:sp>
        <p:nvSpPr>
          <p:cNvPr id="1079" name="Shape 1079"/>
          <p:cNvSpPr>
            <a:spLocks noGrp="1"/>
          </p:cNvSpPr>
          <p:nvPr>
            <p:ph type="body" sz="quarter" idx="17" hasCustomPrompt="1"/>
          </p:nvPr>
        </p:nvSpPr>
        <p:spPr>
          <a:xfrm>
            <a:off x="1431073" y="3667447"/>
            <a:ext cx="2916354" cy="1715506"/>
          </a:xfrm>
          <a:prstGeom prst="rect">
            <a:avLst/>
          </a:prstGeom>
        </p:spPr>
        <p:txBody>
          <a:bodyPr lIns="71437" tIns="71437" rIns="71437" bIns="71437" anchor="t">
            <a:noAutofit/>
          </a:bodyPr>
          <a:lstStyle>
            <a:lvl1pPr marL="0" indent="0">
              <a:lnSpc>
                <a:spcPct val="130000"/>
              </a:lnSpc>
              <a:spcBef>
                <a:spcPts val="0"/>
              </a:spcBef>
              <a:buSzTx/>
              <a:buFont typeface="Segoe UI" charset="0"/>
              <a:buNone/>
              <a:defRPr lang="is-IS" sz="1500" u="none" baseline="0" smtClean="0">
                <a:solidFill>
                  <a:schemeClr val="tx1"/>
                </a:solidFill>
                <a:latin typeface="+mn-lt"/>
                <a:ea typeface="Segoe UI" panose="020B0604020202020204" pitchFamily="34" charset="-128"/>
                <a:cs typeface="Segoe UI" panose="020B0604020202020204" pitchFamily="34" charset="0"/>
              </a:defRPr>
            </a:lvl1pPr>
          </a:lstStyle>
          <a:p>
            <a:r>
              <a:rPr lang="it-IT" dirty="0"/>
              <a:t>Phone: +90 097-788-7676</a:t>
            </a:r>
          </a:p>
          <a:p>
            <a:r>
              <a:rPr lang="it-IT" dirty="0"/>
              <a:t>Fax: +90 097-788-7676</a:t>
            </a:r>
            <a:endParaRPr dirty="0"/>
          </a:p>
        </p:txBody>
      </p:sp>
      <p:sp>
        <p:nvSpPr>
          <p:cNvPr id="1080" name="Shape 1080"/>
          <p:cNvSpPr>
            <a:spLocks noGrp="1"/>
          </p:cNvSpPr>
          <p:nvPr>
            <p:ph type="body" sz="quarter" idx="18" hasCustomPrompt="1"/>
          </p:nvPr>
        </p:nvSpPr>
        <p:spPr>
          <a:xfrm>
            <a:off x="4637823" y="3216597"/>
            <a:ext cx="2916354" cy="369332"/>
          </a:xfrm>
          <a:prstGeom prst="rect">
            <a:avLst/>
          </a:prstGeom>
          <a:solidFill>
            <a:schemeClr val="accent1"/>
          </a:solidFill>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81" name="Shape 1081"/>
          <p:cNvSpPr>
            <a:spLocks noGrp="1"/>
          </p:cNvSpPr>
          <p:nvPr>
            <p:ph type="body" sz="quarter" idx="19" hasCustomPrompt="1"/>
          </p:nvPr>
        </p:nvSpPr>
        <p:spPr>
          <a:xfrm>
            <a:off x="4637823" y="3667447"/>
            <a:ext cx="2916354" cy="1715505"/>
          </a:xfrm>
          <a:prstGeom prst="rect">
            <a:avLst/>
          </a:prstGeom>
        </p:spPr>
        <p:txBody>
          <a:bodyPr lIns="71437" tIns="71437" rIns="71437" bIns="71437" anchor="t">
            <a:noAutofit/>
          </a:bodyPr>
          <a:lstStyle>
            <a:lvl1pPr marL="0" indent="0">
              <a:lnSpc>
                <a:spcPct val="130000"/>
              </a:lnSpc>
              <a:spcBef>
                <a:spcPts val="0"/>
              </a:spcBef>
              <a:buSzTx/>
              <a:buFont typeface="Segoe UI" charset="0"/>
              <a:buNone/>
              <a:defRPr lang="en-US" sz="1500" u="none" baseline="0" smtClean="0">
                <a:solidFill>
                  <a:schemeClr val="tx1"/>
                </a:solidFill>
                <a:latin typeface="+mn-lt"/>
                <a:ea typeface="Segoe UI" panose="020B0604020202020204" pitchFamily="34" charset="-128"/>
                <a:cs typeface="Segoe UI" panose="020B0604020202020204" pitchFamily="34" charset="0"/>
              </a:defRPr>
            </a:lvl1pPr>
          </a:lstStyle>
          <a:p>
            <a:r>
              <a:rPr lang="en-US" dirty="0"/>
              <a:t>3200 Sepulveda </a:t>
            </a:r>
            <a:r>
              <a:rPr lang="en-US" dirty="0" err="1"/>
              <a:t>Blvd.Manhattan</a:t>
            </a:r>
            <a:r>
              <a:rPr lang="en-US" dirty="0"/>
              <a:t> </a:t>
            </a:r>
            <a:r>
              <a:rPr lang="en-US" dirty="0" err="1"/>
              <a:t>Beach,CA</a:t>
            </a:r>
            <a:r>
              <a:rPr lang="en-US" dirty="0"/>
              <a:t> 90266, USA</a:t>
            </a:r>
            <a:endParaRPr dirty="0"/>
          </a:p>
        </p:txBody>
      </p:sp>
      <p:sp>
        <p:nvSpPr>
          <p:cNvPr id="12"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4" name="Shape 68">
            <a:extLst>
              <a:ext uri="{FF2B5EF4-FFF2-40B4-BE49-F238E27FC236}">
                <a16:creationId xmlns:a16="http://schemas.microsoft.com/office/drawing/2014/main" id="{32C1DBBF-7D68-4DE6-B05C-05B09A7C9FED}"/>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02439180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Break">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968353" y="1300957"/>
            <a:ext cx="4255294" cy="4256088"/>
          </a:xfrm>
          <a:prstGeom prst="ellipse">
            <a:avLst/>
          </a:prstGeom>
          <a:solidFill>
            <a:schemeClr val="tx1"/>
          </a:solidFill>
          <a:effectLst>
            <a:outerShdw blurRad="127000" dist="63500" dir="5400000" algn="ctr" rotWithShape="0">
              <a:srgbClr val="000000">
                <a:alpha val="25000"/>
              </a:srgbClr>
            </a:outerShdw>
          </a:effectLst>
        </p:spPr>
        <p:txBody>
          <a:bodyPr anchor="ctr" anchorCtr="0"/>
          <a:lstStyle>
            <a:lvl1pPr marL="0" indent="0" algn="ctr">
              <a:buNone/>
              <a:defRPr sz="6000">
                <a:solidFill>
                  <a:schemeClr val="bg1"/>
                </a:solidFill>
                <a:latin typeface="+mj-lt"/>
                <a:ea typeface="Segoe UI" panose="020B0604020202020204" pitchFamily="34" charset="-128"/>
                <a:cs typeface="Segoe UI" panose="020B0604020202020204" pitchFamily="34" charset="0"/>
              </a:defRPr>
            </a:lvl1pPr>
            <a:lvl2pPr marL="317500" indent="0" algn="ctr">
              <a:buNone/>
              <a:defRPr sz="5000">
                <a:latin typeface="+mj-lt"/>
              </a:defRPr>
            </a:lvl2pPr>
            <a:lvl3pPr marL="635000" indent="0" algn="ctr">
              <a:buNone/>
              <a:defRPr sz="5000">
                <a:latin typeface="+mj-lt"/>
              </a:defRPr>
            </a:lvl3pPr>
            <a:lvl4pPr marL="952500" indent="0" algn="ctr">
              <a:buNone/>
              <a:defRPr sz="5000">
                <a:latin typeface="+mj-lt"/>
              </a:defRPr>
            </a:lvl4pPr>
            <a:lvl5pPr marL="1270000" indent="0" algn="ctr">
              <a:buNone/>
              <a:defRPr sz="5000">
                <a:latin typeface="+mj-lt"/>
              </a:defRPr>
            </a:lvl5pPr>
          </a:lstStyle>
          <a:p>
            <a:pPr lvl="0"/>
            <a:r>
              <a:rPr lang="en-US" dirty="0"/>
              <a:t>THANK YOU</a:t>
            </a:r>
          </a:p>
        </p:txBody>
      </p:sp>
    </p:spTree>
    <p:extLst>
      <p:ext uri="{BB962C8B-B14F-4D97-AF65-F5344CB8AC3E}">
        <p14:creationId xmlns:p14="http://schemas.microsoft.com/office/powerpoint/2010/main" val="52969616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5_Break">
    <p:bg>
      <p:bgPr>
        <a:solidFill>
          <a:schemeClr val="bg2">
            <a:lumMod val="10000"/>
          </a:schemeClr>
        </a:solidFill>
        <a:effectLst/>
      </p:bgPr>
    </p:bg>
    <p:spTree>
      <p:nvGrpSpPr>
        <p:cNvPr id="1" name=""/>
        <p:cNvGrpSpPr/>
        <p:nvPr/>
      </p:nvGrpSpPr>
      <p:grpSpPr>
        <a:xfrm>
          <a:off x="0" y="0"/>
          <a:ext cx="0" cy="0"/>
          <a:chOff x="0" y="0"/>
          <a:chExt cx="0" cy="0"/>
        </a:xfrm>
      </p:grpSpPr>
      <p:sp>
        <p:nvSpPr>
          <p:cNvPr id="1131" name="Shape 1131"/>
          <p:cNvSpPr>
            <a:spLocks noGrp="1"/>
          </p:cNvSpPr>
          <p:nvPr>
            <p:ph type="pic" idx="13"/>
          </p:nvPr>
        </p:nvSpPr>
        <p:spPr>
          <a:xfrm>
            <a:off x="0" y="0"/>
            <a:ext cx="12192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 name="Text Placeholder 2"/>
          <p:cNvSpPr>
            <a:spLocks noGrp="1"/>
          </p:cNvSpPr>
          <p:nvPr>
            <p:ph type="body" sz="quarter" idx="10" hasCustomPrompt="1"/>
          </p:nvPr>
        </p:nvSpPr>
        <p:spPr>
          <a:xfrm>
            <a:off x="3968353" y="1300957"/>
            <a:ext cx="4255294" cy="4256088"/>
          </a:xfrm>
          <a:prstGeom prst="ellipse">
            <a:avLst/>
          </a:prstGeom>
          <a:solidFill>
            <a:schemeClr val="accent1"/>
          </a:solidFill>
          <a:ln>
            <a:noFill/>
          </a:ln>
          <a:effectLst>
            <a:outerShdw blurRad="127000" dist="63500" dir="5400000" algn="ctr" rotWithShape="0">
              <a:srgbClr val="000000">
                <a:alpha val="25000"/>
              </a:srgbClr>
            </a:outerShdw>
          </a:effectLst>
        </p:spPr>
        <p:txBody>
          <a:bodyPr wrap="none" lIns="0" tIns="0" rIns="0" bIns="0" anchor="ctr" anchorCtr="0"/>
          <a:lstStyle>
            <a:lvl1pPr marL="0" indent="0" algn="ctr">
              <a:buNone/>
              <a:defRPr sz="6600">
                <a:solidFill>
                  <a:schemeClr val="bg1"/>
                </a:solidFill>
                <a:latin typeface="+mj-lt"/>
                <a:ea typeface="Segoe UI" panose="020B0604020202020204" pitchFamily="34" charset="-128"/>
                <a:cs typeface="Segoe UI" panose="020B0604020202020204" pitchFamily="34" charset="0"/>
              </a:defRPr>
            </a:lvl1pPr>
            <a:lvl2pPr marL="317500" indent="0" algn="ctr">
              <a:buNone/>
              <a:defRPr sz="5000">
                <a:latin typeface="+mj-lt"/>
              </a:defRPr>
            </a:lvl2pPr>
            <a:lvl3pPr marL="635000" indent="0" algn="ctr">
              <a:buNone/>
              <a:defRPr sz="5000">
                <a:latin typeface="+mj-lt"/>
              </a:defRPr>
            </a:lvl3pPr>
            <a:lvl4pPr marL="952500" indent="0" algn="ctr">
              <a:buNone/>
              <a:defRPr sz="5000">
                <a:latin typeface="+mj-lt"/>
              </a:defRPr>
            </a:lvl4pPr>
            <a:lvl5pPr marL="1270000" indent="0" algn="ctr">
              <a:buNone/>
              <a:defRPr sz="5000">
                <a:latin typeface="+mj-lt"/>
              </a:defRPr>
            </a:lvl5pPr>
          </a:lstStyle>
          <a:p>
            <a:pPr lvl="0"/>
            <a:r>
              <a:rPr lang="en-US" dirty="0"/>
              <a:t>THANK YOU</a:t>
            </a:r>
          </a:p>
        </p:txBody>
      </p:sp>
    </p:spTree>
    <p:extLst>
      <p:ext uri="{BB962C8B-B14F-4D97-AF65-F5344CB8AC3E}">
        <p14:creationId xmlns:p14="http://schemas.microsoft.com/office/powerpoint/2010/main" val="34052388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7908FC-7F72-47F0-9D7B-E00025A90D27}"/>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0" name="Group 9">
            <a:extLst>
              <a:ext uri="{FF2B5EF4-FFF2-40B4-BE49-F238E27FC236}">
                <a16:creationId xmlns:a16="http://schemas.microsoft.com/office/drawing/2014/main" id="{984B1321-4D98-43F9-97F2-B5666A1B27D6}"/>
              </a:ext>
            </a:extLst>
          </p:cNvPr>
          <p:cNvGrpSpPr/>
          <p:nvPr userDrawn="1"/>
        </p:nvGrpSpPr>
        <p:grpSpPr>
          <a:xfrm>
            <a:off x="2149070" y="1345361"/>
            <a:ext cx="1340670" cy="1435640"/>
            <a:chOff x="3143224" y="1772081"/>
            <a:chExt cx="1340670" cy="1435640"/>
          </a:xfrm>
        </p:grpSpPr>
        <p:sp>
          <p:nvSpPr>
            <p:cNvPr id="5" name="TextBox 4">
              <a:extLst>
                <a:ext uri="{FF2B5EF4-FFF2-40B4-BE49-F238E27FC236}">
                  <a16:creationId xmlns:a16="http://schemas.microsoft.com/office/drawing/2014/main" id="{6E3BFB89-FF3A-4C39-BB86-E837613A71EA}"/>
                </a:ext>
              </a:extLst>
            </p:cNvPr>
            <p:cNvSpPr txBox="1"/>
            <p:nvPr userDrawn="1"/>
          </p:nvSpPr>
          <p:spPr>
            <a:xfrm>
              <a:off x="3143224" y="2588064"/>
              <a:ext cx="1340670"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Package Selection</a:t>
              </a:r>
            </a:p>
          </p:txBody>
        </p:sp>
        <p:pic>
          <p:nvPicPr>
            <p:cNvPr id="6" name="Graphic 5">
              <a:extLst>
                <a:ext uri="{FF2B5EF4-FFF2-40B4-BE49-F238E27FC236}">
                  <a16:creationId xmlns:a16="http://schemas.microsoft.com/office/drawing/2014/main" id="{6AB11242-6561-4519-9371-2F6781454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31778" y="1772081"/>
              <a:ext cx="963562" cy="768684"/>
            </a:xfrm>
            <a:prstGeom prst="rect">
              <a:avLst/>
            </a:prstGeom>
          </p:spPr>
        </p:pic>
      </p:grpSp>
      <p:grpSp>
        <p:nvGrpSpPr>
          <p:cNvPr id="12" name="Group 11">
            <a:extLst>
              <a:ext uri="{FF2B5EF4-FFF2-40B4-BE49-F238E27FC236}">
                <a16:creationId xmlns:a16="http://schemas.microsoft.com/office/drawing/2014/main" id="{C791F75C-C2C7-4DE9-9F7C-3CA9D39341F8}"/>
              </a:ext>
            </a:extLst>
          </p:cNvPr>
          <p:cNvGrpSpPr/>
          <p:nvPr userDrawn="1"/>
        </p:nvGrpSpPr>
        <p:grpSpPr>
          <a:xfrm>
            <a:off x="3600532" y="1290519"/>
            <a:ext cx="1747070" cy="1492775"/>
            <a:chOff x="5307857" y="1717239"/>
            <a:chExt cx="1747070" cy="1492775"/>
          </a:xfrm>
        </p:grpSpPr>
        <p:sp>
          <p:nvSpPr>
            <p:cNvPr id="7" name="TextBox 6">
              <a:extLst>
                <a:ext uri="{FF2B5EF4-FFF2-40B4-BE49-F238E27FC236}">
                  <a16:creationId xmlns:a16="http://schemas.microsoft.com/office/drawing/2014/main" id="{E293A1E9-6AA4-41D3-A22F-1273121EBF8C}"/>
                </a:ext>
              </a:extLst>
            </p:cNvPr>
            <p:cNvSpPr txBox="1"/>
            <p:nvPr userDrawn="1"/>
          </p:nvSpPr>
          <p:spPr>
            <a:xfrm>
              <a:off x="5307857" y="2590357"/>
              <a:ext cx="1747070"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Content Management</a:t>
              </a:r>
            </a:p>
          </p:txBody>
        </p:sp>
        <p:pic>
          <p:nvPicPr>
            <p:cNvPr id="8" name="Graphic 7">
              <a:extLst>
                <a:ext uri="{FF2B5EF4-FFF2-40B4-BE49-F238E27FC236}">
                  <a16:creationId xmlns:a16="http://schemas.microsoft.com/office/drawing/2014/main" id="{326CD2E1-DB1D-4BD7-81B3-208377809E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95283" y="1717239"/>
              <a:ext cx="972218" cy="823526"/>
            </a:xfrm>
            <a:prstGeom prst="rect">
              <a:avLst/>
            </a:prstGeom>
          </p:spPr>
        </p:pic>
      </p:grpSp>
      <p:grpSp>
        <p:nvGrpSpPr>
          <p:cNvPr id="11" name="Group 10">
            <a:extLst>
              <a:ext uri="{FF2B5EF4-FFF2-40B4-BE49-F238E27FC236}">
                <a16:creationId xmlns:a16="http://schemas.microsoft.com/office/drawing/2014/main" id="{0F7951F0-A3C2-4855-9A9C-4690322C1203}"/>
              </a:ext>
            </a:extLst>
          </p:cNvPr>
          <p:cNvGrpSpPr/>
          <p:nvPr userDrawn="1"/>
        </p:nvGrpSpPr>
        <p:grpSpPr>
          <a:xfrm>
            <a:off x="546854" y="1354757"/>
            <a:ext cx="1340670" cy="1426244"/>
            <a:chOff x="661154" y="1781477"/>
            <a:chExt cx="1340670" cy="1426244"/>
          </a:xfrm>
        </p:grpSpPr>
        <p:pic>
          <p:nvPicPr>
            <p:cNvPr id="4" name="Graphic 3">
              <a:extLst>
                <a:ext uri="{FF2B5EF4-FFF2-40B4-BE49-F238E27FC236}">
                  <a16:creationId xmlns:a16="http://schemas.microsoft.com/office/drawing/2014/main" id="{42601486-A48E-4FEF-82EB-B0ABBB90449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7133" y="1781477"/>
              <a:ext cx="1028714" cy="759288"/>
            </a:xfrm>
            <a:prstGeom prst="rect">
              <a:avLst/>
            </a:prstGeom>
          </p:spPr>
        </p:pic>
        <p:sp>
          <p:nvSpPr>
            <p:cNvPr id="9" name="TextBox 8">
              <a:extLst>
                <a:ext uri="{FF2B5EF4-FFF2-40B4-BE49-F238E27FC236}">
                  <a16:creationId xmlns:a16="http://schemas.microsoft.com/office/drawing/2014/main" id="{6CD41D8D-3BAD-4F15-9AD1-78512E0E82E0}"/>
                </a:ext>
              </a:extLst>
            </p:cNvPr>
            <p:cNvSpPr txBox="1"/>
            <p:nvPr userDrawn="1"/>
          </p:nvSpPr>
          <p:spPr>
            <a:xfrm>
              <a:off x="661154" y="2588064"/>
              <a:ext cx="1340670"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App</a:t>
              </a:r>
            </a:p>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Care</a:t>
              </a:r>
            </a:p>
          </p:txBody>
        </p:sp>
      </p:grpSp>
      <p:sp>
        <p:nvSpPr>
          <p:cNvPr id="13" name="TextBox 12">
            <a:extLst>
              <a:ext uri="{FF2B5EF4-FFF2-40B4-BE49-F238E27FC236}">
                <a16:creationId xmlns:a16="http://schemas.microsoft.com/office/drawing/2014/main" id="{E817935A-BE04-482D-9ACC-F925A7039ECC}"/>
              </a:ext>
            </a:extLst>
          </p:cNvPr>
          <p:cNvSpPr txBox="1"/>
          <p:nvPr userDrawn="1"/>
        </p:nvSpPr>
        <p:spPr>
          <a:xfrm>
            <a:off x="2819405" y="157223"/>
            <a:ext cx="633729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53585F"/>
                </a:solidFill>
                <a:effectLst/>
                <a:uFillTx/>
                <a:latin typeface="+mj-lt"/>
                <a:ea typeface="Segoe UI"/>
                <a:cs typeface="Segoe UI"/>
                <a:sym typeface="Segoe UI"/>
              </a:rPr>
              <a:t>STOREFRONT ICONS</a:t>
            </a:r>
          </a:p>
        </p:txBody>
      </p:sp>
    </p:spTree>
    <p:extLst>
      <p:ext uri="{BB962C8B-B14F-4D97-AF65-F5344CB8AC3E}">
        <p14:creationId xmlns:p14="http://schemas.microsoft.com/office/powerpoint/2010/main" val="34240736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reserve="1">
  <p:cSld name="2_Blank - Dark">
    <p:bg>
      <p:bgRef idx="1001">
        <a:schemeClr val="bg1"/>
      </p:bgRef>
    </p:bg>
    <p:spTree>
      <p:nvGrpSpPr>
        <p:cNvPr id="1" name=""/>
        <p:cNvGrpSpPr/>
        <p:nvPr/>
      </p:nvGrpSpPr>
      <p:grpSpPr>
        <a:xfrm>
          <a:off x="0" y="0"/>
          <a:ext cx="0" cy="0"/>
          <a:chOff x="0" y="0"/>
          <a:chExt cx="0" cy="0"/>
        </a:xfrm>
      </p:grpSpPr>
      <p:sp>
        <p:nvSpPr>
          <p:cNvPr id="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27" name="Graphic 26">
            <a:extLst>
              <a:ext uri="{FF2B5EF4-FFF2-40B4-BE49-F238E27FC236}">
                <a16:creationId xmlns:a16="http://schemas.microsoft.com/office/drawing/2014/main" id="{F5F6194D-808E-40B8-AE6D-8B61AEFA85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37785" y="2336906"/>
            <a:ext cx="924813" cy="1114843"/>
          </a:xfrm>
          <a:prstGeom prst="rect">
            <a:avLst/>
          </a:prstGeom>
        </p:spPr>
      </p:pic>
      <p:pic>
        <p:nvPicPr>
          <p:cNvPr id="28" name="Graphic 27">
            <a:extLst>
              <a:ext uri="{FF2B5EF4-FFF2-40B4-BE49-F238E27FC236}">
                <a16:creationId xmlns:a16="http://schemas.microsoft.com/office/drawing/2014/main" id="{B23861A2-BCC9-4FB1-9C04-12FBD9A54A9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94892" y="2411710"/>
            <a:ext cx="1264607" cy="1027493"/>
          </a:xfrm>
          <a:prstGeom prst="rect">
            <a:avLst/>
          </a:prstGeom>
        </p:spPr>
      </p:pic>
      <p:pic>
        <p:nvPicPr>
          <p:cNvPr id="2" name="Graphic 1">
            <a:extLst>
              <a:ext uri="{FF2B5EF4-FFF2-40B4-BE49-F238E27FC236}">
                <a16:creationId xmlns:a16="http://schemas.microsoft.com/office/drawing/2014/main" id="{0F15D563-0161-48EB-8CE3-1DDDC6EA830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897261" y="2308474"/>
            <a:ext cx="1110716" cy="1130729"/>
          </a:xfrm>
          <a:prstGeom prst="rect">
            <a:avLst/>
          </a:prstGeom>
        </p:spPr>
      </p:pic>
      <p:pic>
        <p:nvPicPr>
          <p:cNvPr id="4" name="Graphic 3">
            <a:extLst>
              <a:ext uri="{FF2B5EF4-FFF2-40B4-BE49-F238E27FC236}">
                <a16:creationId xmlns:a16="http://schemas.microsoft.com/office/drawing/2014/main" id="{2B92663A-5033-4758-914F-BF7AED5B2B4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18894" y="2347917"/>
            <a:ext cx="1334906" cy="1091286"/>
          </a:xfrm>
          <a:prstGeom prst="rect">
            <a:avLst/>
          </a:prstGeom>
        </p:spPr>
      </p:pic>
      <p:pic>
        <p:nvPicPr>
          <p:cNvPr id="13" name="Graphic 12">
            <a:extLst>
              <a:ext uri="{FF2B5EF4-FFF2-40B4-BE49-F238E27FC236}">
                <a16:creationId xmlns:a16="http://schemas.microsoft.com/office/drawing/2014/main" id="{536D2822-F1B8-493C-B4FC-92ACD2C5E7F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17002" y="2376861"/>
            <a:ext cx="1167935" cy="1062341"/>
          </a:xfrm>
          <a:prstGeom prst="rect">
            <a:avLst/>
          </a:prstGeom>
        </p:spPr>
      </p:pic>
      <p:sp>
        <p:nvSpPr>
          <p:cNvPr id="56" name="TextBox 55">
            <a:extLst>
              <a:ext uri="{FF2B5EF4-FFF2-40B4-BE49-F238E27FC236}">
                <a16:creationId xmlns:a16="http://schemas.microsoft.com/office/drawing/2014/main" id="{30276ED4-3520-476C-B5D4-F25256EC8DB0}"/>
              </a:ext>
            </a:extLst>
          </p:cNvPr>
          <p:cNvSpPr txBox="1"/>
          <p:nvPr userDrawn="1"/>
        </p:nvSpPr>
        <p:spPr>
          <a:xfrm>
            <a:off x="661154" y="3622886"/>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CIO</a:t>
            </a:r>
          </a:p>
        </p:txBody>
      </p:sp>
      <p:sp>
        <p:nvSpPr>
          <p:cNvPr id="57" name="TextBox 56">
            <a:extLst>
              <a:ext uri="{FF2B5EF4-FFF2-40B4-BE49-F238E27FC236}">
                <a16:creationId xmlns:a16="http://schemas.microsoft.com/office/drawing/2014/main" id="{7FA4421A-E7E0-4ED4-8765-2AF9EA13FF90}"/>
              </a:ext>
            </a:extLst>
          </p:cNvPr>
          <p:cNvSpPr txBox="1"/>
          <p:nvPr userDrawn="1"/>
        </p:nvSpPr>
        <p:spPr>
          <a:xfrm>
            <a:off x="3021065" y="3622886"/>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CMO</a:t>
            </a:r>
          </a:p>
        </p:txBody>
      </p:sp>
      <p:sp>
        <p:nvSpPr>
          <p:cNvPr id="58" name="TextBox 57">
            <a:extLst>
              <a:ext uri="{FF2B5EF4-FFF2-40B4-BE49-F238E27FC236}">
                <a16:creationId xmlns:a16="http://schemas.microsoft.com/office/drawing/2014/main" id="{A3D15996-8300-4428-8A87-A2C1638F474F}"/>
              </a:ext>
            </a:extLst>
          </p:cNvPr>
          <p:cNvSpPr txBox="1"/>
          <p:nvPr userDrawn="1"/>
        </p:nvSpPr>
        <p:spPr>
          <a:xfrm>
            <a:off x="5361052" y="3622886"/>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Developer</a:t>
            </a:r>
          </a:p>
        </p:txBody>
      </p:sp>
      <p:sp>
        <p:nvSpPr>
          <p:cNvPr id="59" name="TextBox 58">
            <a:extLst>
              <a:ext uri="{FF2B5EF4-FFF2-40B4-BE49-F238E27FC236}">
                <a16:creationId xmlns:a16="http://schemas.microsoft.com/office/drawing/2014/main" id="{7A06253C-0A2B-4B15-8BD5-DFC816494986}"/>
              </a:ext>
            </a:extLst>
          </p:cNvPr>
          <p:cNvSpPr txBox="1"/>
          <p:nvPr userDrawn="1"/>
        </p:nvSpPr>
        <p:spPr>
          <a:xfrm>
            <a:off x="7593207" y="3622886"/>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IT Manager</a:t>
            </a:r>
          </a:p>
        </p:txBody>
      </p:sp>
      <p:sp>
        <p:nvSpPr>
          <p:cNvPr id="60" name="TextBox 59">
            <a:extLst>
              <a:ext uri="{FF2B5EF4-FFF2-40B4-BE49-F238E27FC236}">
                <a16:creationId xmlns:a16="http://schemas.microsoft.com/office/drawing/2014/main" id="{0B63C1B4-642B-414E-AFF4-C7A1A207E0D2}"/>
              </a:ext>
            </a:extLst>
          </p:cNvPr>
          <p:cNvSpPr txBox="1"/>
          <p:nvPr userDrawn="1"/>
        </p:nvSpPr>
        <p:spPr>
          <a:xfrm>
            <a:off x="10018894" y="3631161"/>
            <a:ext cx="1536696"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Content Manager</a:t>
            </a:r>
          </a:p>
        </p:txBody>
      </p:sp>
      <p:pic>
        <p:nvPicPr>
          <p:cNvPr id="14" name="Graphic 13">
            <a:extLst>
              <a:ext uri="{FF2B5EF4-FFF2-40B4-BE49-F238E27FC236}">
                <a16:creationId xmlns:a16="http://schemas.microsoft.com/office/drawing/2014/main" id="{521C92B3-CF3F-4F49-B03D-54AEEE458E8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2889" y="343041"/>
            <a:ext cx="1182048" cy="948513"/>
          </a:xfrm>
          <a:prstGeom prst="rect">
            <a:avLst/>
          </a:prstGeom>
        </p:spPr>
      </p:pic>
      <p:pic>
        <p:nvPicPr>
          <p:cNvPr id="19" name="Graphic 18">
            <a:extLst>
              <a:ext uri="{FF2B5EF4-FFF2-40B4-BE49-F238E27FC236}">
                <a16:creationId xmlns:a16="http://schemas.microsoft.com/office/drawing/2014/main" id="{E57A84FF-EAD7-4193-955F-19E7E884AB2E}"/>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137785" y="335089"/>
            <a:ext cx="924813" cy="889243"/>
          </a:xfrm>
          <a:prstGeom prst="rect">
            <a:avLst/>
          </a:prstGeom>
        </p:spPr>
      </p:pic>
      <p:cxnSp>
        <p:nvCxnSpPr>
          <p:cNvPr id="21" name="Straight Connector 20">
            <a:extLst>
              <a:ext uri="{FF2B5EF4-FFF2-40B4-BE49-F238E27FC236}">
                <a16:creationId xmlns:a16="http://schemas.microsoft.com/office/drawing/2014/main" id="{8644033C-BAF2-484A-9A1D-B836AB3B09EE}"/>
              </a:ext>
            </a:extLst>
          </p:cNvPr>
          <p:cNvCxnSpPr/>
          <p:nvPr userDrawn="1"/>
        </p:nvCxnSpPr>
        <p:spPr>
          <a:xfrm>
            <a:off x="457200" y="2130998"/>
            <a:ext cx="1120140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1" name="TextBox 60">
            <a:extLst>
              <a:ext uri="{FF2B5EF4-FFF2-40B4-BE49-F238E27FC236}">
                <a16:creationId xmlns:a16="http://schemas.microsoft.com/office/drawing/2014/main" id="{8C3401A3-15CE-4E63-8C8C-DE614764B1B3}"/>
              </a:ext>
            </a:extLst>
          </p:cNvPr>
          <p:cNvSpPr txBox="1"/>
          <p:nvPr userDrawn="1"/>
        </p:nvSpPr>
        <p:spPr>
          <a:xfrm>
            <a:off x="661154" y="1500958"/>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CIO</a:t>
            </a:r>
          </a:p>
        </p:txBody>
      </p:sp>
      <p:sp>
        <p:nvSpPr>
          <p:cNvPr id="62" name="TextBox 61">
            <a:extLst>
              <a:ext uri="{FF2B5EF4-FFF2-40B4-BE49-F238E27FC236}">
                <a16:creationId xmlns:a16="http://schemas.microsoft.com/office/drawing/2014/main" id="{298DF351-45EA-48D8-BBFA-AA27A430ED1D}"/>
              </a:ext>
            </a:extLst>
          </p:cNvPr>
          <p:cNvSpPr txBox="1"/>
          <p:nvPr userDrawn="1"/>
        </p:nvSpPr>
        <p:spPr>
          <a:xfrm>
            <a:off x="3021065" y="1500958"/>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CMO</a:t>
            </a:r>
          </a:p>
        </p:txBody>
      </p:sp>
      <p:sp>
        <p:nvSpPr>
          <p:cNvPr id="63" name="TextBox 62">
            <a:extLst>
              <a:ext uri="{FF2B5EF4-FFF2-40B4-BE49-F238E27FC236}">
                <a16:creationId xmlns:a16="http://schemas.microsoft.com/office/drawing/2014/main" id="{942781B8-AAAB-4E50-BC20-B2E030D0D1B9}"/>
              </a:ext>
            </a:extLst>
          </p:cNvPr>
          <p:cNvSpPr txBox="1"/>
          <p:nvPr userDrawn="1"/>
        </p:nvSpPr>
        <p:spPr>
          <a:xfrm>
            <a:off x="5361052" y="1500958"/>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Developer</a:t>
            </a:r>
          </a:p>
        </p:txBody>
      </p:sp>
      <p:sp>
        <p:nvSpPr>
          <p:cNvPr id="64" name="TextBox 63">
            <a:extLst>
              <a:ext uri="{FF2B5EF4-FFF2-40B4-BE49-F238E27FC236}">
                <a16:creationId xmlns:a16="http://schemas.microsoft.com/office/drawing/2014/main" id="{9A291248-D8F4-4251-BCFF-2B6034657344}"/>
              </a:ext>
            </a:extLst>
          </p:cNvPr>
          <p:cNvSpPr txBox="1"/>
          <p:nvPr userDrawn="1"/>
        </p:nvSpPr>
        <p:spPr>
          <a:xfrm>
            <a:off x="7593207" y="1500958"/>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IT Manager</a:t>
            </a:r>
          </a:p>
        </p:txBody>
      </p:sp>
      <p:sp>
        <p:nvSpPr>
          <p:cNvPr id="65" name="TextBox 64">
            <a:extLst>
              <a:ext uri="{FF2B5EF4-FFF2-40B4-BE49-F238E27FC236}">
                <a16:creationId xmlns:a16="http://schemas.microsoft.com/office/drawing/2014/main" id="{BCAE6799-1EE1-4B10-9FFA-976007003473}"/>
              </a:ext>
            </a:extLst>
          </p:cNvPr>
          <p:cNvSpPr txBox="1"/>
          <p:nvPr userDrawn="1"/>
        </p:nvSpPr>
        <p:spPr>
          <a:xfrm>
            <a:off x="10018894" y="1509233"/>
            <a:ext cx="1536696"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Content Manager</a:t>
            </a:r>
          </a:p>
        </p:txBody>
      </p:sp>
      <p:pic>
        <p:nvPicPr>
          <p:cNvPr id="66" name="Graphic 65">
            <a:extLst>
              <a:ext uri="{FF2B5EF4-FFF2-40B4-BE49-F238E27FC236}">
                <a16:creationId xmlns:a16="http://schemas.microsoft.com/office/drawing/2014/main" id="{20F5C236-2B1C-4B66-8287-2162E55F310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388172" y="270211"/>
            <a:ext cx="785114" cy="1021343"/>
          </a:xfrm>
          <a:prstGeom prst="rect">
            <a:avLst/>
          </a:prstGeom>
        </p:spPr>
      </p:pic>
      <p:pic>
        <p:nvPicPr>
          <p:cNvPr id="67" name="Graphic 66">
            <a:extLst>
              <a:ext uri="{FF2B5EF4-FFF2-40B4-BE49-F238E27FC236}">
                <a16:creationId xmlns:a16="http://schemas.microsoft.com/office/drawing/2014/main" id="{E6B2848A-25B8-4301-9961-1CB60CA676A5}"/>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61154" y="4210783"/>
            <a:ext cx="984285" cy="1195203"/>
          </a:xfrm>
          <a:prstGeom prst="rect">
            <a:avLst/>
          </a:prstGeom>
        </p:spPr>
      </p:pic>
      <p:sp>
        <p:nvSpPr>
          <p:cNvPr id="68" name="TextBox 67">
            <a:extLst>
              <a:ext uri="{FF2B5EF4-FFF2-40B4-BE49-F238E27FC236}">
                <a16:creationId xmlns:a16="http://schemas.microsoft.com/office/drawing/2014/main" id="{5F268796-DAA2-47A5-B249-8A9AC395ECB6}"/>
              </a:ext>
            </a:extLst>
          </p:cNvPr>
          <p:cNvSpPr txBox="1"/>
          <p:nvPr userDrawn="1"/>
        </p:nvSpPr>
        <p:spPr>
          <a:xfrm>
            <a:off x="439416" y="5492284"/>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egrants</a:t>
            </a:r>
          </a:p>
        </p:txBody>
      </p:sp>
      <p:pic>
        <p:nvPicPr>
          <p:cNvPr id="22" name="Graphic 21">
            <a:extLst>
              <a:ext uri="{FF2B5EF4-FFF2-40B4-BE49-F238E27FC236}">
                <a16:creationId xmlns:a16="http://schemas.microsoft.com/office/drawing/2014/main" id="{90EE40C2-2680-45F6-9E86-3A4A60DAB9BB}"/>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008052" y="4210783"/>
            <a:ext cx="1195203" cy="1195203"/>
          </a:xfrm>
          <a:prstGeom prst="rect">
            <a:avLst/>
          </a:prstGeom>
        </p:spPr>
      </p:pic>
      <p:sp>
        <p:nvSpPr>
          <p:cNvPr id="69" name="TextBox 68">
            <a:extLst>
              <a:ext uri="{FF2B5EF4-FFF2-40B4-BE49-F238E27FC236}">
                <a16:creationId xmlns:a16="http://schemas.microsoft.com/office/drawing/2014/main" id="{CEE9DC2F-4F96-4970-A3F4-977222736B2D}"/>
              </a:ext>
            </a:extLst>
          </p:cNvPr>
          <p:cNvSpPr txBox="1"/>
          <p:nvPr userDrawn="1"/>
        </p:nvSpPr>
        <p:spPr>
          <a:xfrm>
            <a:off x="2614027" y="5492284"/>
            <a:ext cx="1972327"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Enterprise</a:t>
            </a:r>
          </a:p>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Content MGMT.</a:t>
            </a:r>
          </a:p>
        </p:txBody>
      </p:sp>
      <p:pic>
        <p:nvPicPr>
          <p:cNvPr id="24" name="Graphic 23">
            <a:extLst>
              <a:ext uri="{FF2B5EF4-FFF2-40B4-BE49-F238E27FC236}">
                <a16:creationId xmlns:a16="http://schemas.microsoft.com/office/drawing/2014/main" id="{5BE1FA45-2E66-4E41-9C83-6950929A27D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538092" y="4181088"/>
            <a:ext cx="1359656" cy="1254592"/>
          </a:xfrm>
          <a:prstGeom prst="rect">
            <a:avLst/>
          </a:prstGeom>
        </p:spPr>
      </p:pic>
      <p:pic>
        <p:nvPicPr>
          <p:cNvPr id="25" name="Graphic 24">
            <a:extLst>
              <a:ext uri="{FF2B5EF4-FFF2-40B4-BE49-F238E27FC236}">
                <a16:creationId xmlns:a16="http://schemas.microsoft.com/office/drawing/2014/main" id="{7F4098D3-9B4B-4470-9186-725C1FB830C3}"/>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593207" y="4224572"/>
            <a:ext cx="1517979" cy="1181414"/>
          </a:xfrm>
          <a:prstGeom prst="rect">
            <a:avLst/>
          </a:prstGeom>
        </p:spPr>
      </p:pic>
      <p:sp>
        <p:nvSpPr>
          <p:cNvPr id="70" name="TextBox 69">
            <a:extLst>
              <a:ext uri="{FF2B5EF4-FFF2-40B4-BE49-F238E27FC236}">
                <a16:creationId xmlns:a16="http://schemas.microsoft.com/office/drawing/2014/main" id="{DDBB674E-ED97-4CEA-9809-0FA517D39A4C}"/>
              </a:ext>
            </a:extLst>
          </p:cNvPr>
          <p:cNvSpPr txBox="1"/>
          <p:nvPr userDrawn="1"/>
        </p:nvSpPr>
        <p:spPr>
          <a:xfrm>
            <a:off x="5231756" y="5491627"/>
            <a:ext cx="1972327"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Managed Services</a:t>
            </a:r>
          </a:p>
        </p:txBody>
      </p:sp>
      <p:sp>
        <p:nvSpPr>
          <p:cNvPr id="71" name="TextBox 70">
            <a:extLst>
              <a:ext uri="{FF2B5EF4-FFF2-40B4-BE49-F238E27FC236}">
                <a16:creationId xmlns:a16="http://schemas.microsoft.com/office/drawing/2014/main" id="{5F622143-56B2-4DC7-B34F-08576E4EF156}"/>
              </a:ext>
            </a:extLst>
          </p:cNvPr>
          <p:cNvSpPr txBox="1"/>
          <p:nvPr userDrawn="1"/>
        </p:nvSpPr>
        <p:spPr>
          <a:xfrm>
            <a:off x="7375391" y="5518986"/>
            <a:ext cx="1972327"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Technology Solutions</a:t>
            </a:r>
          </a:p>
        </p:txBody>
      </p:sp>
      <p:pic>
        <p:nvPicPr>
          <p:cNvPr id="5" name="Graphic 4">
            <a:extLst>
              <a:ext uri="{FF2B5EF4-FFF2-40B4-BE49-F238E27FC236}">
                <a16:creationId xmlns:a16="http://schemas.microsoft.com/office/drawing/2014/main" id="{98AD6C05-81C7-490F-86CA-F5FE493F437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357575" y="265083"/>
            <a:ext cx="1400650" cy="932628"/>
          </a:xfrm>
          <a:prstGeom prst="rect">
            <a:avLst/>
          </a:prstGeom>
        </p:spPr>
      </p:pic>
      <p:pic>
        <p:nvPicPr>
          <p:cNvPr id="6" name="Graphic 5">
            <a:extLst>
              <a:ext uri="{FF2B5EF4-FFF2-40B4-BE49-F238E27FC236}">
                <a16:creationId xmlns:a16="http://schemas.microsoft.com/office/drawing/2014/main" id="{27346C48-CCAF-4E35-9CD7-FE609087976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752599" y="278576"/>
            <a:ext cx="1204403" cy="1016658"/>
          </a:xfrm>
          <a:prstGeom prst="rect">
            <a:avLst/>
          </a:prstGeom>
        </p:spPr>
      </p:pic>
    </p:spTree>
    <p:extLst>
      <p:ext uri="{BB962C8B-B14F-4D97-AF65-F5344CB8AC3E}">
        <p14:creationId xmlns:p14="http://schemas.microsoft.com/office/powerpoint/2010/main" val="3065930502"/>
      </p:ext>
    </p:extLst>
  </p:cSld>
  <p:clrMapOvr>
    <a:overrideClrMapping bg1="lt1" tx1="dk1" bg2="lt2" tx2="dk2" accent1="accent1" accent2="accent2" accent3="accent3" accent4="accent4" accent5="accent5" accent6="accent6" hlink="hlink" folHlink="folHlink"/>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lank - Dark">
    <p:bg>
      <p:bgRef idx="1001">
        <a:schemeClr val="bg1"/>
      </p:bgRef>
    </p:bg>
    <p:spTree>
      <p:nvGrpSpPr>
        <p:cNvPr id="1" name=""/>
        <p:cNvGrpSpPr/>
        <p:nvPr/>
      </p:nvGrpSpPr>
      <p:grpSpPr>
        <a:xfrm>
          <a:off x="0" y="0"/>
          <a:ext cx="0" cy="0"/>
          <a:chOff x="0" y="0"/>
          <a:chExt cx="0" cy="0"/>
        </a:xfrm>
      </p:grpSpPr>
      <p:sp>
        <p:nvSpPr>
          <p:cNvPr id="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2" name="Graphic 1">
            <a:extLst>
              <a:ext uri="{FF2B5EF4-FFF2-40B4-BE49-F238E27FC236}">
                <a16:creationId xmlns:a16="http://schemas.microsoft.com/office/drawing/2014/main" id="{5CB65BCB-4F99-48A8-952E-C31CC52ED2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36" y="361950"/>
            <a:ext cx="918863" cy="1252995"/>
          </a:xfrm>
          <a:prstGeom prst="rect">
            <a:avLst/>
          </a:prstGeom>
        </p:spPr>
      </p:pic>
      <p:pic>
        <p:nvPicPr>
          <p:cNvPr id="4" name="Graphic 3">
            <a:extLst>
              <a:ext uri="{FF2B5EF4-FFF2-40B4-BE49-F238E27FC236}">
                <a16:creationId xmlns:a16="http://schemas.microsoft.com/office/drawing/2014/main" id="{80190FDC-1F4A-4867-B2CE-0E31E73FCD0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17024" y="533192"/>
            <a:ext cx="733970" cy="1011248"/>
          </a:xfrm>
          <a:prstGeom prst="rect">
            <a:avLst/>
          </a:prstGeom>
        </p:spPr>
      </p:pic>
      <p:pic>
        <p:nvPicPr>
          <p:cNvPr id="5" name="Graphic 4">
            <a:extLst>
              <a:ext uri="{FF2B5EF4-FFF2-40B4-BE49-F238E27FC236}">
                <a16:creationId xmlns:a16="http://schemas.microsoft.com/office/drawing/2014/main" id="{A36637F7-AE21-4A98-A6DC-0A6E7783C19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2893" y="639113"/>
            <a:ext cx="1182352" cy="861714"/>
          </a:xfrm>
          <a:prstGeom prst="rect">
            <a:avLst/>
          </a:prstGeom>
        </p:spPr>
      </p:pic>
      <p:pic>
        <p:nvPicPr>
          <p:cNvPr id="6" name="Graphic 5">
            <a:extLst>
              <a:ext uri="{FF2B5EF4-FFF2-40B4-BE49-F238E27FC236}">
                <a16:creationId xmlns:a16="http://schemas.microsoft.com/office/drawing/2014/main" id="{5A6CED96-5030-454E-B53F-E715E19AF78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923045" y="639113"/>
            <a:ext cx="1047574" cy="861714"/>
          </a:xfrm>
          <a:prstGeom prst="rect">
            <a:avLst/>
          </a:prstGeom>
        </p:spPr>
      </p:pic>
      <p:pic>
        <p:nvPicPr>
          <p:cNvPr id="7" name="Graphic 6">
            <a:extLst>
              <a:ext uri="{FF2B5EF4-FFF2-40B4-BE49-F238E27FC236}">
                <a16:creationId xmlns:a16="http://schemas.microsoft.com/office/drawing/2014/main" id="{81CB82F0-2B27-4443-A4E7-C4A48CC4D13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921012" y="375649"/>
            <a:ext cx="451588" cy="1047684"/>
          </a:xfrm>
          <a:prstGeom prst="rect">
            <a:avLst/>
          </a:prstGeom>
        </p:spPr>
      </p:pic>
      <p:pic>
        <p:nvPicPr>
          <p:cNvPr id="8" name="Graphic 7">
            <a:extLst>
              <a:ext uri="{FF2B5EF4-FFF2-40B4-BE49-F238E27FC236}">
                <a16:creationId xmlns:a16="http://schemas.microsoft.com/office/drawing/2014/main" id="{D79E9A0D-4AD3-4E86-949E-85384F31F6E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14685" y="2176749"/>
            <a:ext cx="823615" cy="670060"/>
          </a:xfrm>
          <a:prstGeom prst="rect">
            <a:avLst/>
          </a:prstGeom>
        </p:spPr>
      </p:pic>
      <p:pic>
        <p:nvPicPr>
          <p:cNvPr id="9" name="Graphic 8">
            <a:extLst>
              <a:ext uri="{FF2B5EF4-FFF2-40B4-BE49-F238E27FC236}">
                <a16:creationId xmlns:a16="http://schemas.microsoft.com/office/drawing/2014/main" id="{D2B6E0E9-15D1-4220-8391-C63B84BC67B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586957" y="2093047"/>
            <a:ext cx="837062" cy="730768"/>
          </a:xfrm>
          <a:prstGeom prst="rect">
            <a:avLst/>
          </a:prstGeom>
        </p:spPr>
      </p:pic>
      <p:pic>
        <p:nvPicPr>
          <p:cNvPr id="10" name="Graphic 9">
            <a:extLst>
              <a:ext uri="{FF2B5EF4-FFF2-40B4-BE49-F238E27FC236}">
                <a16:creationId xmlns:a16="http://schemas.microsoft.com/office/drawing/2014/main" id="{64DFE8C3-AC6E-477F-BB34-7DEAE409C0CD}"/>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631292" y="2093047"/>
            <a:ext cx="1182352" cy="941874"/>
          </a:xfrm>
          <a:prstGeom prst="rect">
            <a:avLst/>
          </a:prstGeom>
        </p:spPr>
      </p:pic>
      <p:pic>
        <p:nvPicPr>
          <p:cNvPr id="11" name="Graphic 10">
            <a:extLst>
              <a:ext uri="{FF2B5EF4-FFF2-40B4-BE49-F238E27FC236}">
                <a16:creationId xmlns:a16="http://schemas.microsoft.com/office/drawing/2014/main" id="{ED390A1F-7773-4129-BB06-6F91A2E76CA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952675" y="2176749"/>
            <a:ext cx="1118679" cy="774470"/>
          </a:xfrm>
          <a:prstGeom prst="rect">
            <a:avLst/>
          </a:prstGeom>
        </p:spPr>
      </p:pic>
      <p:pic>
        <p:nvPicPr>
          <p:cNvPr id="12" name="Graphic 11">
            <a:extLst>
              <a:ext uri="{FF2B5EF4-FFF2-40B4-BE49-F238E27FC236}">
                <a16:creationId xmlns:a16="http://schemas.microsoft.com/office/drawing/2014/main" id="{1BB38468-D4D6-42B7-8248-851067FD4773}"/>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0451133" y="639112"/>
            <a:ext cx="727247" cy="812805"/>
          </a:xfrm>
          <a:prstGeom prst="rect">
            <a:avLst/>
          </a:prstGeom>
        </p:spPr>
      </p:pic>
      <p:pic>
        <p:nvPicPr>
          <p:cNvPr id="13" name="Graphic 12">
            <a:extLst>
              <a:ext uri="{FF2B5EF4-FFF2-40B4-BE49-F238E27FC236}">
                <a16:creationId xmlns:a16="http://schemas.microsoft.com/office/drawing/2014/main" id="{8F3F2C32-5C64-4DAB-B6FC-E39D42B8A63B}"/>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918972" y="2144963"/>
            <a:ext cx="838043" cy="838043"/>
          </a:xfrm>
          <a:prstGeom prst="rect">
            <a:avLst/>
          </a:prstGeom>
        </p:spPr>
      </p:pic>
      <p:pic>
        <p:nvPicPr>
          <p:cNvPr id="14" name="Graphic 13">
            <a:extLst>
              <a:ext uri="{FF2B5EF4-FFF2-40B4-BE49-F238E27FC236}">
                <a16:creationId xmlns:a16="http://schemas.microsoft.com/office/drawing/2014/main" id="{36B2B6A4-1EE4-4C44-ACBF-AF5C8F41577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529189" y="2189779"/>
            <a:ext cx="748411" cy="748411"/>
          </a:xfrm>
          <a:prstGeom prst="rect">
            <a:avLst/>
          </a:prstGeom>
        </p:spPr>
      </p:pic>
      <p:pic>
        <p:nvPicPr>
          <p:cNvPr id="17" name="Graphic 16">
            <a:extLst>
              <a:ext uri="{FF2B5EF4-FFF2-40B4-BE49-F238E27FC236}">
                <a16:creationId xmlns:a16="http://schemas.microsoft.com/office/drawing/2014/main" id="{62A4D39E-9A7F-4067-97E6-744537B55E2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806111" y="3456570"/>
            <a:ext cx="1007533" cy="863600"/>
          </a:xfrm>
          <a:prstGeom prst="rect">
            <a:avLst/>
          </a:prstGeom>
        </p:spPr>
      </p:pic>
      <p:pic>
        <p:nvPicPr>
          <p:cNvPr id="19" name="Graphic 18">
            <a:extLst>
              <a:ext uri="{FF2B5EF4-FFF2-40B4-BE49-F238E27FC236}">
                <a16:creationId xmlns:a16="http://schemas.microsoft.com/office/drawing/2014/main" id="{EACCFECA-C251-4677-8E4B-0CE2A556D3A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156269" y="3384492"/>
            <a:ext cx="627498" cy="912725"/>
          </a:xfrm>
          <a:prstGeom prst="rect">
            <a:avLst/>
          </a:prstGeom>
        </p:spPr>
      </p:pic>
      <p:pic>
        <p:nvPicPr>
          <p:cNvPr id="20" name="Graphic 19">
            <a:extLst>
              <a:ext uri="{FF2B5EF4-FFF2-40B4-BE49-F238E27FC236}">
                <a16:creationId xmlns:a16="http://schemas.microsoft.com/office/drawing/2014/main" id="{26F8C0AF-84EF-4CB9-97BC-BF2C9882F135}"/>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8744508" y="3704636"/>
            <a:ext cx="951942" cy="587964"/>
          </a:xfrm>
          <a:prstGeom prst="rect">
            <a:avLst/>
          </a:prstGeom>
        </p:spPr>
      </p:pic>
      <p:pic>
        <p:nvPicPr>
          <p:cNvPr id="21" name="Graphic 20">
            <a:extLst>
              <a:ext uri="{FF2B5EF4-FFF2-40B4-BE49-F238E27FC236}">
                <a16:creationId xmlns:a16="http://schemas.microsoft.com/office/drawing/2014/main" id="{4B3B5D06-0EF7-4D42-A211-F48BA5290161}"/>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10451133" y="3405830"/>
            <a:ext cx="1181100" cy="885825"/>
          </a:xfrm>
          <a:prstGeom prst="rect">
            <a:avLst/>
          </a:prstGeom>
        </p:spPr>
      </p:pic>
      <p:pic>
        <p:nvPicPr>
          <p:cNvPr id="22" name="Graphic 21">
            <a:extLst>
              <a:ext uri="{FF2B5EF4-FFF2-40B4-BE49-F238E27FC236}">
                <a16:creationId xmlns:a16="http://schemas.microsoft.com/office/drawing/2014/main" id="{55A6E3EF-AF18-4D99-B4A0-3D02D6B2BDA3}"/>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60565" y="4824380"/>
            <a:ext cx="560235" cy="814887"/>
          </a:xfrm>
          <a:prstGeom prst="rect">
            <a:avLst/>
          </a:prstGeom>
        </p:spPr>
      </p:pic>
      <p:pic>
        <p:nvPicPr>
          <p:cNvPr id="23" name="Graphic 22">
            <a:extLst>
              <a:ext uri="{FF2B5EF4-FFF2-40B4-BE49-F238E27FC236}">
                <a16:creationId xmlns:a16="http://schemas.microsoft.com/office/drawing/2014/main" id="{019544E4-9403-41DE-8582-C5D74F449DE9}"/>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776246" y="4915657"/>
            <a:ext cx="647700" cy="438150"/>
          </a:xfrm>
          <a:prstGeom prst="rect">
            <a:avLst/>
          </a:prstGeom>
        </p:spPr>
      </p:pic>
      <p:pic>
        <p:nvPicPr>
          <p:cNvPr id="24" name="Graphic 23">
            <a:extLst>
              <a:ext uri="{FF2B5EF4-FFF2-40B4-BE49-F238E27FC236}">
                <a16:creationId xmlns:a16="http://schemas.microsoft.com/office/drawing/2014/main" id="{579866B7-F6F9-4B1B-9D45-EE55ADE04B1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4955872" y="4817965"/>
            <a:ext cx="805116" cy="633534"/>
          </a:xfrm>
          <a:prstGeom prst="rect">
            <a:avLst/>
          </a:prstGeom>
        </p:spPr>
      </p:pic>
      <p:pic>
        <p:nvPicPr>
          <p:cNvPr id="25" name="Graphic 24">
            <a:extLst>
              <a:ext uri="{FF2B5EF4-FFF2-40B4-BE49-F238E27FC236}">
                <a16:creationId xmlns:a16="http://schemas.microsoft.com/office/drawing/2014/main" id="{7321FF02-EFDB-4CF6-904D-6CC21DFDED3A}"/>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904499" y="4837604"/>
            <a:ext cx="1346617" cy="516203"/>
          </a:xfrm>
          <a:prstGeom prst="rect">
            <a:avLst/>
          </a:prstGeom>
        </p:spPr>
      </p:pic>
      <p:pic>
        <p:nvPicPr>
          <p:cNvPr id="26" name="Graphic 25">
            <a:extLst>
              <a:ext uri="{FF2B5EF4-FFF2-40B4-BE49-F238E27FC236}">
                <a16:creationId xmlns:a16="http://schemas.microsoft.com/office/drawing/2014/main" id="{ACD6509F-1FDF-4410-9B05-03E6988AD4B9}"/>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918972" y="4572238"/>
            <a:ext cx="667590" cy="781569"/>
          </a:xfrm>
          <a:prstGeom prst="rect">
            <a:avLst/>
          </a:prstGeom>
        </p:spPr>
      </p:pic>
      <p:pic>
        <p:nvPicPr>
          <p:cNvPr id="28" name="Graphic 27">
            <a:extLst>
              <a:ext uri="{FF2B5EF4-FFF2-40B4-BE49-F238E27FC236}">
                <a16:creationId xmlns:a16="http://schemas.microsoft.com/office/drawing/2014/main" id="{EC0FA130-C4A0-443E-AF43-6FC9E8EF4D4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15043" y="3530729"/>
            <a:ext cx="1197072" cy="832746"/>
          </a:xfrm>
          <a:prstGeom prst="rect">
            <a:avLst/>
          </a:prstGeom>
        </p:spPr>
      </p:pic>
      <p:pic>
        <p:nvPicPr>
          <p:cNvPr id="29" name="Graphic 28">
            <a:extLst>
              <a:ext uri="{FF2B5EF4-FFF2-40B4-BE49-F238E27FC236}">
                <a16:creationId xmlns:a16="http://schemas.microsoft.com/office/drawing/2014/main" id="{13F5A40E-5DC3-492C-BFDC-BF6CCE1F5B7D}"/>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760937" y="3525820"/>
            <a:ext cx="814387" cy="837655"/>
          </a:xfrm>
          <a:prstGeom prst="rect">
            <a:avLst/>
          </a:prstGeom>
        </p:spPr>
      </p:pic>
      <p:pic>
        <p:nvPicPr>
          <p:cNvPr id="30" name="Graphic 29">
            <a:extLst>
              <a:ext uri="{FF2B5EF4-FFF2-40B4-BE49-F238E27FC236}">
                <a16:creationId xmlns:a16="http://schemas.microsoft.com/office/drawing/2014/main" id="{F3594332-F113-4631-9725-9ABDA5FDB53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511303" y="5732328"/>
            <a:ext cx="1004552" cy="1004548"/>
          </a:xfrm>
          <a:prstGeom prst="rect">
            <a:avLst/>
          </a:prstGeom>
        </p:spPr>
      </p:pic>
      <p:pic>
        <p:nvPicPr>
          <p:cNvPr id="33" name="Graphic 32">
            <a:extLst>
              <a:ext uri="{FF2B5EF4-FFF2-40B4-BE49-F238E27FC236}">
                <a16:creationId xmlns:a16="http://schemas.microsoft.com/office/drawing/2014/main" id="{E5EE4A65-5A2C-4107-A707-5AD91155A1E1}"/>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4801614" y="5732327"/>
            <a:ext cx="959373" cy="959373"/>
          </a:xfrm>
          <a:prstGeom prst="rect">
            <a:avLst/>
          </a:prstGeom>
        </p:spPr>
      </p:pic>
      <p:pic>
        <p:nvPicPr>
          <p:cNvPr id="34" name="Graphic 33">
            <a:extLst>
              <a:ext uri="{FF2B5EF4-FFF2-40B4-BE49-F238E27FC236}">
                <a16:creationId xmlns:a16="http://schemas.microsoft.com/office/drawing/2014/main" id="{1F741F3E-0450-4256-A48F-90E8E6834208}"/>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7241012" y="5617280"/>
            <a:ext cx="830740" cy="1189466"/>
          </a:xfrm>
          <a:prstGeom prst="rect">
            <a:avLst/>
          </a:prstGeom>
        </p:spPr>
      </p:pic>
      <p:pic>
        <p:nvPicPr>
          <p:cNvPr id="35" name="Graphic 34">
            <a:extLst>
              <a:ext uri="{FF2B5EF4-FFF2-40B4-BE49-F238E27FC236}">
                <a16:creationId xmlns:a16="http://schemas.microsoft.com/office/drawing/2014/main" id="{DA15D699-3BE6-4B76-A5CF-7505160C0427}"/>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840495" y="5808431"/>
            <a:ext cx="824694" cy="798513"/>
          </a:xfrm>
          <a:prstGeom prst="rect">
            <a:avLst/>
          </a:prstGeom>
        </p:spPr>
      </p:pic>
      <p:pic>
        <p:nvPicPr>
          <p:cNvPr id="36" name="Graphic 35">
            <a:extLst>
              <a:ext uri="{FF2B5EF4-FFF2-40B4-BE49-F238E27FC236}">
                <a16:creationId xmlns:a16="http://schemas.microsoft.com/office/drawing/2014/main" id="{F490A9AC-804C-4D28-9FEE-87727F24AA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0377294" y="5624912"/>
            <a:ext cx="1301022" cy="1002471"/>
          </a:xfrm>
          <a:prstGeom prst="rect">
            <a:avLst/>
          </a:prstGeom>
        </p:spPr>
      </p:pic>
      <p:pic>
        <p:nvPicPr>
          <p:cNvPr id="15" name="Graphic 14">
            <a:extLst>
              <a:ext uri="{FF2B5EF4-FFF2-40B4-BE49-F238E27FC236}">
                <a16:creationId xmlns:a16="http://schemas.microsoft.com/office/drawing/2014/main" id="{DC285421-9913-4BBE-9A1A-4AC5F347BF80}"/>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599451" y="4574503"/>
            <a:ext cx="956139" cy="834449"/>
          </a:xfrm>
          <a:prstGeom prst="rect">
            <a:avLst/>
          </a:prstGeom>
        </p:spPr>
      </p:pic>
    </p:spTree>
    <p:extLst>
      <p:ext uri="{BB962C8B-B14F-4D97-AF65-F5344CB8AC3E}">
        <p14:creationId xmlns:p14="http://schemas.microsoft.com/office/powerpoint/2010/main" val="3509200890"/>
      </p:ext>
    </p:extLst>
  </p:cSld>
  <p:clrMapOvr>
    <a:overrideClrMapping bg1="lt1" tx1="dk1" bg2="lt2" tx2="dk2" accent1="accent1" accent2="accent2" accent3="accent3" accent4="accent4" accent5="accent5" accent6="accent6" hlink="hlink" folHlink="folHlink"/>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A9C782-04E7-43CB-B87B-6E079EC50966}"/>
              </a:ext>
            </a:extLst>
          </p:cNvPr>
          <p:cNvSpPr>
            <a:spLocks noGrp="1"/>
          </p:cNvSpPr>
          <p:nvPr>
            <p:ph type="sldNum" sz="quarter" idx="10"/>
          </p:nvPr>
        </p:nvSpPr>
        <p:spPr/>
        <p:txBody>
          <a:bodyPr/>
          <a:lstStyle/>
          <a:p>
            <a:fld id="{330EA680-D336-4FF7-8B7A-9848BB0A1C32}" type="slidenum">
              <a:rPr lang="en-US" smtClean="0"/>
              <a:t>‹#›</a:t>
            </a:fld>
            <a:endParaRPr lang="en-US" dirty="0"/>
          </a:p>
        </p:txBody>
      </p:sp>
      <p:pic>
        <p:nvPicPr>
          <p:cNvPr id="4" name="Graphic 3">
            <a:extLst>
              <a:ext uri="{FF2B5EF4-FFF2-40B4-BE49-F238E27FC236}">
                <a16:creationId xmlns:a16="http://schemas.microsoft.com/office/drawing/2014/main" id="{2F414FF3-BE11-4505-B1AB-6C526122F6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5000" y="439737"/>
            <a:ext cx="608563" cy="931863"/>
          </a:xfrm>
          <a:prstGeom prst="rect">
            <a:avLst/>
          </a:prstGeom>
        </p:spPr>
      </p:pic>
      <p:pic>
        <p:nvPicPr>
          <p:cNvPr id="5" name="Graphic 4">
            <a:extLst>
              <a:ext uri="{FF2B5EF4-FFF2-40B4-BE49-F238E27FC236}">
                <a16:creationId xmlns:a16="http://schemas.microsoft.com/office/drawing/2014/main" id="{E313FDC1-BE6D-4691-8B70-63B9A1E0D7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862137" y="457200"/>
            <a:ext cx="1303020" cy="914400"/>
          </a:xfrm>
          <a:prstGeom prst="rect">
            <a:avLst/>
          </a:prstGeom>
        </p:spPr>
      </p:pic>
      <p:pic>
        <p:nvPicPr>
          <p:cNvPr id="6" name="Graphic 5">
            <a:extLst>
              <a:ext uri="{FF2B5EF4-FFF2-40B4-BE49-F238E27FC236}">
                <a16:creationId xmlns:a16="http://schemas.microsoft.com/office/drawing/2014/main" id="{7D330967-89FD-40FC-9518-D47F0839DDB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965574" y="366585"/>
            <a:ext cx="1025525" cy="1005015"/>
          </a:xfrm>
          <a:prstGeom prst="rect">
            <a:avLst/>
          </a:prstGeom>
        </p:spPr>
      </p:pic>
      <p:pic>
        <p:nvPicPr>
          <p:cNvPr id="7" name="Graphic 6">
            <a:extLst>
              <a:ext uri="{FF2B5EF4-FFF2-40B4-BE49-F238E27FC236}">
                <a16:creationId xmlns:a16="http://schemas.microsoft.com/office/drawing/2014/main" id="{FDD1F855-23C8-411C-8C70-AD09701E815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0318" y="1970087"/>
            <a:ext cx="1177925" cy="913907"/>
          </a:xfrm>
          <a:prstGeom prst="rect">
            <a:avLst/>
          </a:prstGeom>
        </p:spPr>
      </p:pic>
      <p:pic>
        <p:nvPicPr>
          <p:cNvPr id="8" name="Graphic 7">
            <a:extLst>
              <a:ext uri="{FF2B5EF4-FFF2-40B4-BE49-F238E27FC236}">
                <a16:creationId xmlns:a16="http://schemas.microsoft.com/office/drawing/2014/main" id="{2A48628D-320A-4919-986A-AD8F2C1CE73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645150" y="517647"/>
            <a:ext cx="1200150" cy="853953"/>
          </a:xfrm>
          <a:prstGeom prst="rect">
            <a:avLst/>
          </a:prstGeom>
        </p:spPr>
      </p:pic>
      <p:pic>
        <p:nvPicPr>
          <p:cNvPr id="11" name="Graphic 10">
            <a:extLst>
              <a:ext uri="{FF2B5EF4-FFF2-40B4-BE49-F238E27FC236}">
                <a16:creationId xmlns:a16="http://schemas.microsoft.com/office/drawing/2014/main" id="{22D5911B-6246-412A-AFCC-2BF52BF331B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048071" y="1970087"/>
            <a:ext cx="931151" cy="900113"/>
          </a:xfrm>
          <a:prstGeom prst="rect">
            <a:avLst/>
          </a:prstGeom>
        </p:spPr>
      </p:pic>
      <p:pic>
        <p:nvPicPr>
          <p:cNvPr id="12" name="Graphic 11">
            <a:extLst>
              <a:ext uri="{FF2B5EF4-FFF2-40B4-BE49-F238E27FC236}">
                <a16:creationId xmlns:a16="http://schemas.microsoft.com/office/drawing/2014/main" id="{008885A6-5874-4966-9CEA-5B0A8431622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50318" y="3621352"/>
            <a:ext cx="2382118" cy="623888"/>
          </a:xfrm>
          <a:prstGeom prst="rect">
            <a:avLst/>
          </a:prstGeom>
        </p:spPr>
      </p:pic>
      <p:pic>
        <p:nvPicPr>
          <p:cNvPr id="13" name="Graphic 12">
            <a:extLst>
              <a:ext uri="{FF2B5EF4-FFF2-40B4-BE49-F238E27FC236}">
                <a16:creationId xmlns:a16="http://schemas.microsoft.com/office/drawing/2014/main" id="{CAA03BEA-D5EB-40BA-A39C-A494A536C066}"/>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851272" y="2078671"/>
            <a:ext cx="1254128" cy="696738"/>
          </a:xfrm>
          <a:prstGeom prst="rect">
            <a:avLst/>
          </a:prstGeom>
        </p:spPr>
      </p:pic>
      <p:pic>
        <p:nvPicPr>
          <p:cNvPr id="18" name="Graphic 17">
            <a:extLst>
              <a:ext uri="{FF2B5EF4-FFF2-40B4-BE49-F238E27FC236}">
                <a16:creationId xmlns:a16="http://schemas.microsoft.com/office/drawing/2014/main" id="{1D8A0C55-0956-413D-BF2D-C7B049C39F73}"/>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7694532" y="424801"/>
            <a:ext cx="763668" cy="888580"/>
          </a:xfrm>
          <a:prstGeom prst="rect">
            <a:avLst/>
          </a:prstGeom>
        </p:spPr>
      </p:pic>
      <p:pic>
        <p:nvPicPr>
          <p:cNvPr id="19" name="Graphic 18">
            <a:extLst>
              <a:ext uri="{FF2B5EF4-FFF2-40B4-BE49-F238E27FC236}">
                <a16:creationId xmlns:a16="http://schemas.microsoft.com/office/drawing/2014/main" id="{20451EAB-209D-40BC-963E-E42FD0EE381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9092191" y="295226"/>
            <a:ext cx="913084" cy="1147730"/>
          </a:xfrm>
          <a:prstGeom prst="rect">
            <a:avLst/>
          </a:prstGeom>
        </p:spPr>
      </p:pic>
      <p:pic>
        <p:nvPicPr>
          <p:cNvPr id="20" name="Graphic 19">
            <a:extLst>
              <a:ext uri="{FF2B5EF4-FFF2-40B4-BE49-F238E27FC236}">
                <a16:creationId xmlns:a16="http://schemas.microsoft.com/office/drawing/2014/main" id="{1645827B-1BFC-4A9D-8CC3-49135507507B}"/>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628228" y="446290"/>
            <a:ext cx="1128358" cy="996666"/>
          </a:xfrm>
          <a:prstGeom prst="rect">
            <a:avLst/>
          </a:prstGeom>
        </p:spPr>
      </p:pic>
      <p:pic>
        <p:nvPicPr>
          <p:cNvPr id="21" name="Graphic 20">
            <a:extLst>
              <a:ext uri="{FF2B5EF4-FFF2-40B4-BE49-F238E27FC236}">
                <a16:creationId xmlns:a16="http://schemas.microsoft.com/office/drawing/2014/main" id="{09CEDC96-BC62-418B-8841-989F1F4AFC06}"/>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705122" y="1955800"/>
            <a:ext cx="1140178" cy="914400"/>
          </a:xfrm>
          <a:prstGeom prst="rect">
            <a:avLst/>
          </a:prstGeom>
        </p:spPr>
      </p:pic>
      <p:pic>
        <p:nvPicPr>
          <p:cNvPr id="26" name="Graphic 25">
            <a:extLst>
              <a:ext uri="{FF2B5EF4-FFF2-40B4-BE49-F238E27FC236}">
                <a16:creationId xmlns:a16="http://schemas.microsoft.com/office/drawing/2014/main" id="{B7E7ED8C-BCA5-4A60-81BC-FF996929196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7556913" y="1957880"/>
            <a:ext cx="1160367" cy="1034922"/>
          </a:xfrm>
          <a:prstGeom prst="rect">
            <a:avLst/>
          </a:prstGeom>
        </p:spPr>
      </p:pic>
      <p:pic>
        <p:nvPicPr>
          <p:cNvPr id="27" name="Graphic 26">
            <a:extLst>
              <a:ext uri="{FF2B5EF4-FFF2-40B4-BE49-F238E27FC236}">
                <a16:creationId xmlns:a16="http://schemas.microsoft.com/office/drawing/2014/main" id="{A567C9FD-4319-4430-9962-478A13E0EEA6}"/>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9203666" y="1970087"/>
            <a:ext cx="958850" cy="871682"/>
          </a:xfrm>
          <a:prstGeom prst="rect">
            <a:avLst/>
          </a:prstGeom>
        </p:spPr>
      </p:pic>
      <p:pic>
        <p:nvPicPr>
          <p:cNvPr id="28" name="Graphic 27">
            <a:extLst>
              <a:ext uri="{FF2B5EF4-FFF2-40B4-BE49-F238E27FC236}">
                <a16:creationId xmlns:a16="http://schemas.microsoft.com/office/drawing/2014/main" id="{D53656B3-9DD9-42B1-A90B-D902107826CE}"/>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573257" y="3312251"/>
            <a:ext cx="1810158" cy="1024618"/>
          </a:xfrm>
          <a:prstGeom prst="rect">
            <a:avLst/>
          </a:prstGeom>
        </p:spPr>
      </p:pic>
      <p:pic>
        <p:nvPicPr>
          <p:cNvPr id="29" name="Graphic 28">
            <a:extLst>
              <a:ext uri="{FF2B5EF4-FFF2-40B4-BE49-F238E27FC236}">
                <a16:creationId xmlns:a16="http://schemas.microsoft.com/office/drawing/2014/main" id="{5412AFF3-A9DC-43C6-86B8-CD465B0A31B1}"/>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795962" y="3312251"/>
            <a:ext cx="1049338" cy="1049338"/>
          </a:xfrm>
          <a:prstGeom prst="rect">
            <a:avLst/>
          </a:prstGeom>
        </p:spPr>
      </p:pic>
      <p:pic>
        <p:nvPicPr>
          <p:cNvPr id="30" name="Graphic 29">
            <a:extLst>
              <a:ext uri="{FF2B5EF4-FFF2-40B4-BE49-F238E27FC236}">
                <a16:creationId xmlns:a16="http://schemas.microsoft.com/office/drawing/2014/main" id="{F7C7C319-0F0F-43A1-8544-933B94BDFD82}"/>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556913" y="3258691"/>
            <a:ext cx="1235004" cy="1078178"/>
          </a:xfrm>
          <a:prstGeom prst="rect">
            <a:avLst/>
          </a:prstGeom>
        </p:spPr>
      </p:pic>
      <p:pic>
        <p:nvPicPr>
          <p:cNvPr id="31" name="Graphic 30">
            <a:extLst>
              <a:ext uri="{FF2B5EF4-FFF2-40B4-BE49-F238E27FC236}">
                <a16:creationId xmlns:a16="http://schemas.microsoft.com/office/drawing/2014/main" id="{BAA5BD10-F039-45F5-BAAA-4881BED5DA98}"/>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683436" y="1970087"/>
            <a:ext cx="1073150" cy="883771"/>
          </a:xfrm>
          <a:prstGeom prst="rect">
            <a:avLst/>
          </a:prstGeom>
        </p:spPr>
      </p:pic>
      <p:pic>
        <p:nvPicPr>
          <p:cNvPr id="32" name="Graphic 31">
            <a:extLst>
              <a:ext uri="{FF2B5EF4-FFF2-40B4-BE49-F238E27FC236}">
                <a16:creationId xmlns:a16="http://schemas.microsoft.com/office/drawing/2014/main" id="{C80DC88A-19BD-41C6-AB07-5B66A08E80BD}"/>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092191" y="3380989"/>
            <a:ext cx="1241378" cy="864250"/>
          </a:xfrm>
          <a:prstGeom prst="rect">
            <a:avLst/>
          </a:prstGeom>
        </p:spPr>
      </p:pic>
      <p:pic>
        <p:nvPicPr>
          <p:cNvPr id="33" name="Graphic 32">
            <a:extLst>
              <a:ext uri="{FF2B5EF4-FFF2-40B4-BE49-F238E27FC236}">
                <a16:creationId xmlns:a16="http://schemas.microsoft.com/office/drawing/2014/main" id="{0C04138B-98B6-40B3-8488-E9AB9D84AD8E}"/>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0732577" y="3380989"/>
            <a:ext cx="1180685" cy="1043396"/>
          </a:xfrm>
          <a:prstGeom prst="rect">
            <a:avLst/>
          </a:prstGeom>
        </p:spPr>
      </p:pic>
      <p:pic>
        <p:nvPicPr>
          <p:cNvPr id="35" name="Graphic 34">
            <a:extLst>
              <a:ext uri="{FF2B5EF4-FFF2-40B4-BE49-F238E27FC236}">
                <a16:creationId xmlns:a16="http://schemas.microsoft.com/office/drawing/2014/main" id="{B2E71452-8369-4A2E-870C-B6F20FA8CB8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49201" y="4775154"/>
            <a:ext cx="1012936" cy="902834"/>
          </a:xfrm>
          <a:prstGeom prst="rect">
            <a:avLst/>
          </a:prstGeom>
        </p:spPr>
      </p:pic>
      <p:pic>
        <p:nvPicPr>
          <p:cNvPr id="2" name="Graphic 1">
            <a:extLst>
              <a:ext uri="{FF2B5EF4-FFF2-40B4-BE49-F238E27FC236}">
                <a16:creationId xmlns:a16="http://schemas.microsoft.com/office/drawing/2014/main" id="{135F94AF-F1DB-4301-AC53-3A4FBF34D6F6}"/>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05650" y="4663149"/>
            <a:ext cx="978864" cy="913606"/>
          </a:xfrm>
          <a:prstGeom prst="rect">
            <a:avLst/>
          </a:prstGeom>
        </p:spPr>
      </p:pic>
      <p:pic>
        <p:nvPicPr>
          <p:cNvPr id="9" name="Graphic 8">
            <a:extLst>
              <a:ext uri="{FF2B5EF4-FFF2-40B4-BE49-F238E27FC236}">
                <a16:creationId xmlns:a16="http://schemas.microsoft.com/office/drawing/2014/main" id="{32E2DB5F-70F4-48F8-9132-541423AF87FD}"/>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3928027" y="4873711"/>
            <a:ext cx="1132090" cy="679254"/>
          </a:xfrm>
          <a:prstGeom prst="rect">
            <a:avLst/>
          </a:prstGeom>
        </p:spPr>
      </p:pic>
      <p:pic>
        <p:nvPicPr>
          <p:cNvPr id="10" name="Graphic 9">
            <a:extLst>
              <a:ext uri="{FF2B5EF4-FFF2-40B4-BE49-F238E27FC236}">
                <a16:creationId xmlns:a16="http://schemas.microsoft.com/office/drawing/2014/main" id="{4F1963F4-F700-43E0-8ED4-515C5F1CE1ED}"/>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5795962" y="4765111"/>
            <a:ext cx="909062" cy="787854"/>
          </a:xfrm>
          <a:prstGeom prst="rect">
            <a:avLst/>
          </a:prstGeom>
        </p:spPr>
      </p:pic>
      <p:pic>
        <p:nvPicPr>
          <p:cNvPr id="34" name="Graphic 33">
            <a:extLst>
              <a:ext uri="{FF2B5EF4-FFF2-40B4-BE49-F238E27FC236}">
                <a16:creationId xmlns:a16="http://schemas.microsoft.com/office/drawing/2014/main" id="{4686FAD6-AB9F-4D5C-92DC-9B1EA924D6B1}"/>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7524619" y="4837304"/>
            <a:ext cx="1081096" cy="752067"/>
          </a:xfrm>
          <a:prstGeom prst="rect">
            <a:avLst/>
          </a:prstGeom>
        </p:spPr>
      </p:pic>
      <p:pic>
        <p:nvPicPr>
          <p:cNvPr id="14" name="Graphic 13">
            <a:extLst>
              <a:ext uri="{FF2B5EF4-FFF2-40B4-BE49-F238E27FC236}">
                <a16:creationId xmlns:a16="http://schemas.microsoft.com/office/drawing/2014/main" id="{A72ECA01-2E15-4A50-807D-3A3048B0B891}"/>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9336930" y="4609484"/>
            <a:ext cx="751899" cy="1027595"/>
          </a:xfrm>
          <a:prstGeom prst="rect">
            <a:avLst/>
          </a:prstGeom>
        </p:spPr>
      </p:pic>
      <p:pic>
        <p:nvPicPr>
          <p:cNvPr id="15" name="Graphic 14">
            <a:extLst>
              <a:ext uri="{FF2B5EF4-FFF2-40B4-BE49-F238E27FC236}">
                <a16:creationId xmlns:a16="http://schemas.microsoft.com/office/drawing/2014/main" id="{DAF3BAC2-05E2-412D-ADDF-CE83089919D8}"/>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0820044" y="4813812"/>
            <a:ext cx="1073826" cy="823267"/>
          </a:xfrm>
          <a:prstGeom prst="rect">
            <a:avLst/>
          </a:prstGeom>
        </p:spPr>
      </p:pic>
      <p:pic>
        <p:nvPicPr>
          <p:cNvPr id="16" name="Graphic 15">
            <a:extLst>
              <a:ext uri="{FF2B5EF4-FFF2-40B4-BE49-F238E27FC236}">
                <a16:creationId xmlns:a16="http://schemas.microsoft.com/office/drawing/2014/main" id="{3BD99174-DCE1-4F02-B859-A87DCF36DB39}"/>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2324756" y="5854473"/>
            <a:ext cx="1308931" cy="916252"/>
          </a:xfrm>
          <a:prstGeom prst="rect">
            <a:avLst/>
          </a:prstGeom>
        </p:spPr>
      </p:pic>
      <p:pic>
        <p:nvPicPr>
          <p:cNvPr id="17" name="Graphic 16">
            <a:extLst>
              <a:ext uri="{FF2B5EF4-FFF2-40B4-BE49-F238E27FC236}">
                <a16:creationId xmlns:a16="http://schemas.microsoft.com/office/drawing/2014/main" id="{1C0B2EFE-81DB-423E-A423-878AA145B7B3}"/>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4162425" y="5957971"/>
            <a:ext cx="942975" cy="628650"/>
          </a:xfrm>
          <a:prstGeom prst="rect">
            <a:avLst/>
          </a:prstGeom>
        </p:spPr>
      </p:pic>
      <p:pic>
        <p:nvPicPr>
          <p:cNvPr id="22" name="Graphic 21">
            <a:extLst>
              <a:ext uri="{FF2B5EF4-FFF2-40B4-BE49-F238E27FC236}">
                <a16:creationId xmlns:a16="http://schemas.microsoft.com/office/drawing/2014/main" id="{774A4220-E2B2-4154-BE8E-01EE9D4F9786}"/>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5959865" y="5754463"/>
            <a:ext cx="630692" cy="830668"/>
          </a:xfrm>
          <a:prstGeom prst="rect">
            <a:avLst/>
          </a:prstGeom>
        </p:spPr>
      </p:pic>
    </p:spTree>
    <p:extLst>
      <p:ext uri="{BB962C8B-B14F-4D97-AF65-F5344CB8AC3E}">
        <p14:creationId xmlns:p14="http://schemas.microsoft.com/office/powerpoint/2010/main" val="48422291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reserve="1">
  <p:cSld name="1_Blank - Dark">
    <p:bg>
      <p:bgRef idx="1001">
        <a:schemeClr val="bg1"/>
      </p:bgRef>
    </p:bg>
    <p:spTree>
      <p:nvGrpSpPr>
        <p:cNvPr id="1" name=""/>
        <p:cNvGrpSpPr/>
        <p:nvPr/>
      </p:nvGrpSpPr>
      <p:grpSpPr>
        <a:xfrm>
          <a:off x="0" y="0"/>
          <a:ext cx="0" cy="0"/>
          <a:chOff x="0" y="0"/>
          <a:chExt cx="0" cy="0"/>
        </a:xfrm>
      </p:grpSpPr>
      <p:sp>
        <p:nvSpPr>
          <p:cNvPr id="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16" name="Graphic 15">
            <a:extLst>
              <a:ext uri="{FF2B5EF4-FFF2-40B4-BE49-F238E27FC236}">
                <a16:creationId xmlns:a16="http://schemas.microsoft.com/office/drawing/2014/main" id="{9B730E9A-7E7F-434B-BF2C-AAE066EE73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01633" y="323850"/>
            <a:ext cx="742465" cy="685352"/>
          </a:xfrm>
          <a:prstGeom prst="rect">
            <a:avLst/>
          </a:prstGeom>
        </p:spPr>
      </p:pic>
      <p:pic>
        <p:nvPicPr>
          <p:cNvPr id="18" name="Graphic 17">
            <a:extLst>
              <a:ext uri="{FF2B5EF4-FFF2-40B4-BE49-F238E27FC236}">
                <a16:creationId xmlns:a16="http://schemas.microsoft.com/office/drawing/2014/main" id="{34E6C13D-9D65-487C-8660-6D7B2F1515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428215" y="279401"/>
            <a:ext cx="839844" cy="719866"/>
          </a:xfrm>
          <a:prstGeom prst="rect">
            <a:avLst/>
          </a:prstGeom>
        </p:spPr>
      </p:pic>
      <p:pic>
        <p:nvPicPr>
          <p:cNvPr id="29" name="Graphic 28">
            <a:extLst>
              <a:ext uri="{FF2B5EF4-FFF2-40B4-BE49-F238E27FC236}">
                <a16:creationId xmlns:a16="http://schemas.microsoft.com/office/drawing/2014/main" id="{152E0101-EB88-4298-9976-C73F414EDF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721905" y="323850"/>
            <a:ext cx="799577" cy="685352"/>
          </a:xfrm>
          <a:prstGeom prst="rect">
            <a:avLst/>
          </a:prstGeom>
        </p:spPr>
      </p:pic>
      <p:pic>
        <p:nvPicPr>
          <p:cNvPr id="30" name="Graphic 29">
            <a:extLst>
              <a:ext uri="{FF2B5EF4-FFF2-40B4-BE49-F238E27FC236}">
                <a16:creationId xmlns:a16="http://schemas.microsoft.com/office/drawing/2014/main" id="{0894B0D2-B8B1-45DD-97C6-00B2EE496DB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88963" y="279401"/>
            <a:ext cx="824846" cy="719866"/>
          </a:xfrm>
          <a:prstGeom prst="rect">
            <a:avLst/>
          </a:prstGeom>
        </p:spPr>
      </p:pic>
      <p:pic>
        <p:nvPicPr>
          <p:cNvPr id="31" name="Graphic 30">
            <a:extLst>
              <a:ext uri="{FF2B5EF4-FFF2-40B4-BE49-F238E27FC236}">
                <a16:creationId xmlns:a16="http://schemas.microsoft.com/office/drawing/2014/main" id="{84FAE133-4316-40E6-8DCF-27440043AA2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454308" y="279400"/>
            <a:ext cx="615091" cy="720107"/>
          </a:xfrm>
          <a:prstGeom prst="rect">
            <a:avLst/>
          </a:prstGeom>
        </p:spPr>
      </p:pic>
      <p:pic>
        <p:nvPicPr>
          <p:cNvPr id="32" name="Graphic 31">
            <a:extLst>
              <a:ext uri="{FF2B5EF4-FFF2-40B4-BE49-F238E27FC236}">
                <a16:creationId xmlns:a16="http://schemas.microsoft.com/office/drawing/2014/main" id="{C7701D42-1BEE-43C7-AE15-52B97A54EF7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855134" y="279401"/>
            <a:ext cx="1285476" cy="719866"/>
          </a:xfrm>
          <a:prstGeom prst="rect">
            <a:avLst/>
          </a:prstGeom>
        </p:spPr>
      </p:pic>
      <p:pic>
        <p:nvPicPr>
          <p:cNvPr id="33" name="Graphic 32">
            <a:extLst>
              <a:ext uri="{FF2B5EF4-FFF2-40B4-BE49-F238E27FC236}">
                <a16:creationId xmlns:a16="http://schemas.microsoft.com/office/drawing/2014/main" id="{91151C02-809B-4AB4-A918-9C631D613EF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885452" y="203200"/>
            <a:ext cx="838200" cy="838200"/>
          </a:xfrm>
          <a:prstGeom prst="rect">
            <a:avLst/>
          </a:prstGeom>
        </p:spPr>
      </p:pic>
      <p:pic>
        <p:nvPicPr>
          <p:cNvPr id="34" name="Graphic 33">
            <a:extLst>
              <a:ext uri="{FF2B5EF4-FFF2-40B4-BE49-F238E27FC236}">
                <a16:creationId xmlns:a16="http://schemas.microsoft.com/office/drawing/2014/main" id="{F311D6CF-D75E-4C4E-9690-61E07D97D78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68950" y="1497012"/>
            <a:ext cx="944859" cy="712788"/>
          </a:xfrm>
          <a:prstGeom prst="rect">
            <a:avLst/>
          </a:prstGeom>
        </p:spPr>
      </p:pic>
      <p:pic>
        <p:nvPicPr>
          <p:cNvPr id="35" name="Graphic 34">
            <a:extLst>
              <a:ext uri="{FF2B5EF4-FFF2-40B4-BE49-F238E27FC236}">
                <a16:creationId xmlns:a16="http://schemas.microsoft.com/office/drawing/2014/main" id="{E618253B-117B-4611-AB91-244B4CD84FC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48116" y="1396206"/>
            <a:ext cx="1000043" cy="813594"/>
          </a:xfrm>
          <a:prstGeom prst="rect">
            <a:avLst/>
          </a:prstGeom>
        </p:spPr>
      </p:pic>
      <p:pic>
        <p:nvPicPr>
          <p:cNvPr id="36" name="Graphic 35">
            <a:extLst>
              <a:ext uri="{FF2B5EF4-FFF2-40B4-BE49-F238E27FC236}">
                <a16:creationId xmlns:a16="http://schemas.microsoft.com/office/drawing/2014/main" id="{E4E97D17-202F-4486-8A0E-DE75A4EA8BF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2867" y="1345802"/>
            <a:ext cx="899997" cy="863997"/>
          </a:xfrm>
          <a:prstGeom prst="rect">
            <a:avLst/>
          </a:prstGeom>
        </p:spPr>
      </p:pic>
      <p:pic>
        <p:nvPicPr>
          <p:cNvPr id="37" name="Graphic 36">
            <a:extLst>
              <a:ext uri="{FF2B5EF4-FFF2-40B4-BE49-F238E27FC236}">
                <a16:creationId xmlns:a16="http://schemas.microsoft.com/office/drawing/2014/main" id="{1CF9D56F-88AB-4E24-B2C0-6D12DA2E36E3}"/>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796256" y="1463416"/>
            <a:ext cx="650875" cy="679174"/>
          </a:xfrm>
          <a:prstGeom prst="rect">
            <a:avLst/>
          </a:prstGeom>
        </p:spPr>
      </p:pic>
      <p:pic>
        <p:nvPicPr>
          <p:cNvPr id="40" name="Graphic 39">
            <a:extLst>
              <a:ext uri="{FF2B5EF4-FFF2-40B4-BE49-F238E27FC236}">
                <a16:creationId xmlns:a16="http://schemas.microsoft.com/office/drawing/2014/main" id="{18E39858-7B90-402B-BA77-5E02A43D63F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442766" y="1422817"/>
            <a:ext cx="638175" cy="872173"/>
          </a:xfrm>
          <a:prstGeom prst="rect">
            <a:avLst/>
          </a:prstGeom>
        </p:spPr>
      </p:pic>
      <p:pic>
        <p:nvPicPr>
          <p:cNvPr id="41" name="Graphic 40">
            <a:extLst>
              <a:ext uri="{FF2B5EF4-FFF2-40B4-BE49-F238E27FC236}">
                <a16:creationId xmlns:a16="http://schemas.microsoft.com/office/drawing/2014/main" id="{63A8A048-B8F8-47D4-ACC6-68D9D6539C83}"/>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9093060" y="1345802"/>
            <a:ext cx="809625" cy="863600"/>
          </a:xfrm>
          <a:prstGeom prst="rect">
            <a:avLst/>
          </a:prstGeom>
        </p:spPr>
      </p:pic>
      <p:pic>
        <p:nvPicPr>
          <p:cNvPr id="42" name="Graphic 41">
            <a:extLst>
              <a:ext uri="{FF2B5EF4-FFF2-40B4-BE49-F238E27FC236}">
                <a16:creationId xmlns:a16="http://schemas.microsoft.com/office/drawing/2014/main" id="{7BD02E5D-E5A5-43B1-80DD-C1F821744DEC}"/>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871165" y="1342627"/>
            <a:ext cx="866775" cy="866775"/>
          </a:xfrm>
          <a:prstGeom prst="rect">
            <a:avLst/>
          </a:prstGeom>
        </p:spPr>
      </p:pic>
      <p:pic>
        <p:nvPicPr>
          <p:cNvPr id="43" name="Graphic 42">
            <a:extLst>
              <a:ext uri="{FF2B5EF4-FFF2-40B4-BE49-F238E27FC236}">
                <a16:creationId xmlns:a16="http://schemas.microsoft.com/office/drawing/2014/main" id="{163868AB-289A-4B79-93EF-4E61648EA0E6}"/>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422266" y="2938589"/>
            <a:ext cx="1038225" cy="692150"/>
          </a:xfrm>
          <a:prstGeom prst="rect">
            <a:avLst/>
          </a:prstGeom>
        </p:spPr>
      </p:pic>
      <p:pic>
        <p:nvPicPr>
          <p:cNvPr id="44" name="Graphic 43">
            <a:extLst>
              <a:ext uri="{FF2B5EF4-FFF2-40B4-BE49-F238E27FC236}">
                <a16:creationId xmlns:a16="http://schemas.microsoft.com/office/drawing/2014/main" id="{AA583347-82F7-4DF5-B887-7AB9DAF3C5CB}"/>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2419512" y="2707544"/>
            <a:ext cx="857250" cy="762000"/>
          </a:xfrm>
          <a:prstGeom prst="rect">
            <a:avLst/>
          </a:prstGeom>
        </p:spPr>
      </p:pic>
      <p:pic>
        <p:nvPicPr>
          <p:cNvPr id="45" name="Graphic 44">
            <a:extLst>
              <a:ext uri="{FF2B5EF4-FFF2-40B4-BE49-F238E27FC236}">
                <a16:creationId xmlns:a16="http://schemas.microsoft.com/office/drawing/2014/main" id="{22962E5A-22A8-4BC0-A1BA-63C3F0916478}"/>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4241871" y="2807556"/>
            <a:ext cx="661988" cy="661988"/>
          </a:xfrm>
          <a:prstGeom prst="rect">
            <a:avLst/>
          </a:prstGeom>
        </p:spPr>
      </p:pic>
      <p:pic>
        <p:nvPicPr>
          <p:cNvPr id="46" name="Graphic 45">
            <a:extLst>
              <a:ext uri="{FF2B5EF4-FFF2-40B4-BE49-F238E27FC236}">
                <a16:creationId xmlns:a16="http://schemas.microsoft.com/office/drawing/2014/main" id="{699E4DBD-31B2-4145-B003-2510E84E03BD}"/>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5676399" y="2707544"/>
            <a:ext cx="890588" cy="712470"/>
          </a:xfrm>
          <a:prstGeom prst="rect">
            <a:avLst/>
          </a:prstGeom>
        </p:spPr>
      </p:pic>
      <p:pic>
        <p:nvPicPr>
          <p:cNvPr id="47" name="Graphic 46">
            <a:extLst>
              <a:ext uri="{FF2B5EF4-FFF2-40B4-BE49-F238E27FC236}">
                <a16:creationId xmlns:a16="http://schemas.microsoft.com/office/drawing/2014/main" id="{EFF1B987-D013-4A0C-812D-F5A07963C9F5}"/>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348309" y="2569295"/>
            <a:ext cx="827088" cy="850719"/>
          </a:xfrm>
          <a:prstGeom prst="rect">
            <a:avLst/>
          </a:prstGeom>
        </p:spPr>
      </p:pic>
      <p:pic>
        <p:nvPicPr>
          <p:cNvPr id="48" name="Graphic 47">
            <a:extLst>
              <a:ext uri="{FF2B5EF4-FFF2-40B4-BE49-F238E27FC236}">
                <a16:creationId xmlns:a16="http://schemas.microsoft.com/office/drawing/2014/main" id="{E8F20029-2E38-4AE9-ACF0-CFB616413BE6}"/>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147828" y="2608515"/>
            <a:ext cx="700088" cy="700088"/>
          </a:xfrm>
          <a:prstGeom prst="rect">
            <a:avLst/>
          </a:prstGeom>
        </p:spPr>
      </p:pic>
      <p:pic>
        <p:nvPicPr>
          <p:cNvPr id="49" name="Graphic 48">
            <a:extLst>
              <a:ext uri="{FF2B5EF4-FFF2-40B4-BE49-F238E27FC236}">
                <a16:creationId xmlns:a16="http://schemas.microsoft.com/office/drawing/2014/main" id="{B88C9DE5-CECA-40CA-A6B4-B2BA92B445B9}"/>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0860521" y="2569295"/>
            <a:ext cx="888063" cy="837316"/>
          </a:xfrm>
          <a:prstGeom prst="rect">
            <a:avLst/>
          </a:prstGeom>
        </p:spPr>
      </p:pic>
      <p:pic>
        <p:nvPicPr>
          <p:cNvPr id="50" name="Graphic 49">
            <a:extLst>
              <a:ext uri="{FF2B5EF4-FFF2-40B4-BE49-F238E27FC236}">
                <a16:creationId xmlns:a16="http://schemas.microsoft.com/office/drawing/2014/main" id="{E2AB4A6C-092B-4B55-8904-0044D15693B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468950" y="3984084"/>
            <a:ext cx="750888" cy="750888"/>
          </a:xfrm>
          <a:prstGeom prst="rect">
            <a:avLst/>
          </a:prstGeom>
        </p:spPr>
      </p:pic>
      <p:pic>
        <p:nvPicPr>
          <p:cNvPr id="51" name="Graphic 50">
            <a:extLst>
              <a:ext uri="{FF2B5EF4-FFF2-40B4-BE49-F238E27FC236}">
                <a16:creationId xmlns:a16="http://schemas.microsoft.com/office/drawing/2014/main" id="{276B4D42-AF49-4FB5-8E2F-B8A70B42161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417866" y="4042027"/>
            <a:ext cx="860543" cy="688434"/>
          </a:xfrm>
          <a:prstGeom prst="rect">
            <a:avLst/>
          </a:prstGeom>
        </p:spPr>
      </p:pic>
      <p:pic>
        <p:nvPicPr>
          <p:cNvPr id="52" name="Graphic 51">
            <a:extLst>
              <a:ext uri="{FF2B5EF4-FFF2-40B4-BE49-F238E27FC236}">
                <a16:creationId xmlns:a16="http://schemas.microsoft.com/office/drawing/2014/main" id="{32997E96-094A-4683-85AA-DF77D6C16D21}"/>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4227617" y="3822951"/>
            <a:ext cx="690496" cy="907509"/>
          </a:xfrm>
          <a:prstGeom prst="rect">
            <a:avLst/>
          </a:prstGeom>
        </p:spPr>
      </p:pic>
      <p:pic>
        <p:nvPicPr>
          <p:cNvPr id="57" name="Graphic 56">
            <a:extLst>
              <a:ext uri="{FF2B5EF4-FFF2-40B4-BE49-F238E27FC236}">
                <a16:creationId xmlns:a16="http://schemas.microsoft.com/office/drawing/2014/main" id="{A23F7CB9-1946-4DCA-A54D-AC839AEF99AC}"/>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5676518" y="3723444"/>
            <a:ext cx="890350" cy="1007016"/>
          </a:xfrm>
          <a:prstGeom prst="rect">
            <a:avLst/>
          </a:prstGeom>
        </p:spPr>
      </p:pic>
      <p:pic>
        <p:nvPicPr>
          <p:cNvPr id="60" name="Graphic 59">
            <a:extLst>
              <a:ext uri="{FF2B5EF4-FFF2-40B4-BE49-F238E27FC236}">
                <a16:creationId xmlns:a16="http://schemas.microsoft.com/office/drawing/2014/main" id="{DCEA22AF-7AE7-4FDD-81B0-17B5CF3E5F17}"/>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74728" y="3723444"/>
            <a:ext cx="859648" cy="1007016"/>
          </a:xfrm>
          <a:prstGeom prst="rect">
            <a:avLst/>
          </a:prstGeom>
        </p:spPr>
      </p:pic>
      <p:pic>
        <p:nvPicPr>
          <p:cNvPr id="61" name="Graphic 60">
            <a:extLst>
              <a:ext uri="{FF2B5EF4-FFF2-40B4-BE49-F238E27FC236}">
                <a16:creationId xmlns:a16="http://schemas.microsoft.com/office/drawing/2014/main" id="{3CC22BCF-E9DC-4431-909E-C30EA3918E8C}"/>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2261083" y="5376510"/>
            <a:ext cx="1437495" cy="1038191"/>
          </a:xfrm>
          <a:prstGeom prst="rect">
            <a:avLst/>
          </a:prstGeom>
        </p:spPr>
      </p:pic>
      <p:pic>
        <p:nvPicPr>
          <p:cNvPr id="62" name="Graphic 61">
            <a:extLst>
              <a:ext uri="{FF2B5EF4-FFF2-40B4-BE49-F238E27FC236}">
                <a16:creationId xmlns:a16="http://schemas.microsoft.com/office/drawing/2014/main" id="{F544F62B-E719-40F7-AD9F-CAA230955D1C}"/>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4183887" y="5370159"/>
            <a:ext cx="1081846" cy="1044541"/>
          </a:xfrm>
          <a:prstGeom prst="rect">
            <a:avLst/>
          </a:prstGeom>
        </p:spPr>
      </p:pic>
      <p:pic>
        <p:nvPicPr>
          <p:cNvPr id="65" name="Graphic 64">
            <a:extLst>
              <a:ext uri="{FF2B5EF4-FFF2-40B4-BE49-F238E27FC236}">
                <a16:creationId xmlns:a16="http://schemas.microsoft.com/office/drawing/2014/main" id="{5D5DA2D4-1EFD-42C8-867F-30CDE9FCCB4B}"/>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5853852" y="5218660"/>
            <a:ext cx="775548" cy="1202100"/>
          </a:xfrm>
          <a:prstGeom prst="rect">
            <a:avLst/>
          </a:prstGeom>
        </p:spPr>
      </p:pic>
      <p:pic>
        <p:nvPicPr>
          <p:cNvPr id="66" name="Graphic 65">
            <a:extLst>
              <a:ext uri="{FF2B5EF4-FFF2-40B4-BE49-F238E27FC236}">
                <a16:creationId xmlns:a16="http://schemas.microsoft.com/office/drawing/2014/main" id="{C28021ED-D3B7-492E-8B85-A6219901E0B2}"/>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7289995" y="3818650"/>
            <a:ext cx="943716" cy="898777"/>
          </a:xfrm>
          <a:prstGeom prst="rect">
            <a:avLst/>
          </a:prstGeom>
        </p:spPr>
      </p:pic>
      <p:pic>
        <p:nvPicPr>
          <p:cNvPr id="67" name="Graphic 66">
            <a:extLst>
              <a:ext uri="{FF2B5EF4-FFF2-40B4-BE49-F238E27FC236}">
                <a16:creationId xmlns:a16="http://schemas.microsoft.com/office/drawing/2014/main" id="{AD596F92-8052-4C74-B167-CBA7D8717B39}"/>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9169260" y="3818650"/>
            <a:ext cx="657225" cy="1009650"/>
          </a:xfrm>
          <a:prstGeom prst="rect">
            <a:avLst/>
          </a:prstGeom>
        </p:spPr>
      </p:pic>
      <p:pic>
        <p:nvPicPr>
          <p:cNvPr id="68" name="Graphic 67">
            <a:extLst>
              <a:ext uri="{FF2B5EF4-FFF2-40B4-BE49-F238E27FC236}">
                <a16:creationId xmlns:a16="http://schemas.microsoft.com/office/drawing/2014/main" id="{5DEB445E-02EA-4C74-9190-4B96B4E633C2}"/>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7348308" y="5158888"/>
            <a:ext cx="995591" cy="1199235"/>
          </a:xfrm>
          <a:prstGeom prst="rect">
            <a:avLst/>
          </a:prstGeom>
        </p:spPr>
      </p:pic>
      <p:pic>
        <p:nvPicPr>
          <p:cNvPr id="69" name="Graphic 68">
            <a:extLst>
              <a:ext uri="{FF2B5EF4-FFF2-40B4-BE49-F238E27FC236}">
                <a16:creationId xmlns:a16="http://schemas.microsoft.com/office/drawing/2014/main" id="{01053A6B-E7BF-4D5F-A235-855CA387E47C}"/>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9149100" y="5330410"/>
            <a:ext cx="741363" cy="978599"/>
          </a:xfrm>
          <a:prstGeom prst="rect">
            <a:avLst/>
          </a:prstGeom>
        </p:spPr>
      </p:pic>
      <p:pic>
        <p:nvPicPr>
          <p:cNvPr id="70" name="Graphic 69">
            <a:extLst>
              <a:ext uri="{FF2B5EF4-FFF2-40B4-BE49-F238E27FC236}">
                <a16:creationId xmlns:a16="http://schemas.microsoft.com/office/drawing/2014/main" id="{C6A87C7D-A6F7-433C-9715-7A06B3F5717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0695664" y="5226370"/>
            <a:ext cx="1273211" cy="1188330"/>
          </a:xfrm>
          <a:prstGeom prst="rect">
            <a:avLst/>
          </a:prstGeom>
        </p:spPr>
      </p:pic>
    </p:spTree>
    <p:extLst>
      <p:ext uri="{BB962C8B-B14F-4D97-AF65-F5344CB8AC3E}">
        <p14:creationId xmlns:p14="http://schemas.microsoft.com/office/powerpoint/2010/main" val="1396307600"/>
      </p:ext>
    </p:extLst>
  </p:cSld>
  <p:clrMapOvr>
    <a:overrideClrMapping bg1="lt1" tx1="dk1" bg2="lt2" tx2="dk2" accent1="accent1" accent2="accent2" accent3="accent3" accent4="accent4" accent5="accent5" accent6="accent6" hlink="hlink" folHlink="folHlink"/>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otally 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289D3A-4B71-4B83-BD69-5686F02080D7}"/>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4" name="Rectangle 3">
            <a:extLst>
              <a:ext uri="{FF2B5EF4-FFF2-40B4-BE49-F238E27FC236}">
                <a16:creationId xmlns:a16="http://schemas.microsoft.com/office/drawing/2014/main" id="{BD8E5071-C2B2-4E44-9982-5E3AAB1E608E}"/>
              </a:ext>
            </a:extLst>
          </p:cNvPr>
          <p:cNvSpPr/>
          <p:nvPr userDrawn="1"/>
        </p:nvSpPr>
        <p:spPr>
          <a:xfrm>
            <a:off x="203200" y="5803900"/>
            <a:ext cx="2438400" cy="10541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a:ln>
                <a:noFill/>
              </a:ln>
              <a:solidFill>
                <a:srgbClr val="FFFFFF"/>
              </a:solidFill>
              <a:effectLst/>
              <a:uFillTx/>
              <a:latin typeface="+mn-lt"/>
              <a:ea typeface="+mn-ea"/>
              <a:cs typeface="+mn-cs"/>
              <a:sym typeface="Franklin Gothic Demi Cond"/>
            </a:endParaRPr>
          </a:p>
        </p:txBody>
      </p:sp>
      <p:sp>
        <p:nvSpPr>
          <p:cNvPr id="5" name="Rectangle 4">
            <a:extLst>
              <a:ext uri="{FF2B5EF4-FFF2-40B4-BE49-F238E27FC236}">
                <a16:creationId xmlns:a16="http://schemas.microsoft.com/office/drawing/2014/main" id="{F791CE90-25BC-48B1-838F-3D5372E9B4EC}"/>
              </a:ext>
            </a:extLst>
          </p:cNvPr>
          <p:cNvSpPr/>
          <p:nvPr userDrawn="1"/>
        </p:nvSpPr>
        <p:spPr>
          <a:xfrm>
            <a:off x="9753600" y="5803900"/>
            <a:ext cx="2438400" cy="10541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371897287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4" name="Group 13">
            <a:extLst>
              <a:ext uri="{FF2B5EF4-FFF2-40B4-BE49-F238E27FC236}">
                <a16:creationId xmlns:a16="http://schemas.microsoft.com/office/drawing/2014/main" id="{2E3B14F3-D951-4ACE-8D25-C705AE746ABE}"/>
              </a:ext>
            </a:extLst>
          </p:cNvPr>
          <p:cNvGrpSpPr/>
          <p:nvPr userDrawn="1"/>
        </p:nvGrpSpPr>
        <p:grpSpPr>
          <a:xfrm>
            <a:off x="-27701" y="-1"/>
            <a:ext cx="7876302" cy="6858001"/>
            <a:chOff x="-27702" y="-1"/>
            <a:chExt cx="8600203" cy="6858001"/>
          </a:xfrm>
        </p:grpSpPr>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6"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grpSp>
      <p:sp>
        <p:nvSpPr>
          <p:cNvPr id="12" name="Shape 68">
            <a:extLst>
              <a:ext uri="{FF2B5EF4-FFF2-40B4-BE49-F238E27FC236}">
                <a16:creationId xmlns:a16="http://schemas.microsoft.com/office/drawing/2014/main" id="{10B61D06-A906-402B-A4AE-C7DF24E0F9C9}"/>
              </a:ext>
            </a:extLst>
          </p:cNvPr>
          <p:cNvSpPr>
            <a:spLocks noGrp="1"/>
          </p:cNvSpPr>
          <p:nvPr>
            <p:ph type="title" hasCustomPrompt="1"/>
          </p:nvPr>
        </p:nvSpPr>
        <p:spPr>
          <a:xfrm>
            <a:off x="651287" y="2733119"/>
            <a:ext cx="4216370"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7" name="Text Placeholder 5">
            <a:extLst>
              <a:ext uri="{FF2B5EF4-FFF2-40B4-BE49-F238E27FC236}">
                <a16:creationId xmlns:a16="http://schemas.microsoft.com/office/drawing/2014/main" id="{68BD8DB9-B8B8-4EE5-8280-0953EAF8BDC5}"/>
              </a:ext>
            </a:extLst>
          </p:cNvPr>
          <p:cNvSpPr>
            <a:spLocks noGrp="1"/>
          </p:cNvSpPr>
          <p:nvPr>
            <p:ph type="body" sz="quarter" idx="14"/>
          </p:nvPr>
        </p:nvSpPr>
        <p:spPr>
          <a:xfrm>
            <a:off x="651286" y="4812420"/>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macbook-pro-retina.png">
            <a:extLst>
              <a:ext uri="{FF2B5EF4-FFF2-40B4-BE49-F238E27FC236}">
                <a16:creationId xmlns:a16="http://schemas.microsoft.com/office/drawing/2014/main" id="{0DFB3507-4803-419B-8CA4-F5E9514A0EE7}"/>
              </a:ext>
            </a:extLst>
          </p:cNvPr>
          <p:cNvPicPr>
            <a:picLocks noChangeAspect="1"/>
          </p:cNvPicPr>
          <p:nvPr userDrawn="1"/>
        </p:nvPicPr>
        <p:blipFill>
          <a:blip r:embed="rId2">
            <a:extLst/>
          </a:blip>
          <a:stretch>
            <a:fillRect/>
          </a:stretch>
        </p:blipFill>
        <p:spPr>
          <a:xfrm>
            <a:off x="5729446" y="1628025"/>
            <a:ext cx="6456342" cy="3913156"/>
          </a:xfrm>
          <a:prstGeom prst="rect">
            <a:avLst/>
          </a:prstGeom>
          <a:ln w="12700">
            <a:miter lim="400000"/>
          </a:ln>
        </p:spPr>
      </p:pic>
      <p:sp>
        <p:nvSpPr>
          <p:cNvPr id="16" name="Shape 1028">
            <a:extLst>
              <a:ext uri="{FF2B5EF4-FFF2-40B4-BE49-F238E27FC236}">
                <a16:creationId xmlns:a16="http://schemas.microsoft.com/office/drawing/2014/main" id="{D529FAB6-B7E7-4EF3-ABFB-07A17464B2BC}"/>
              </a:ext>
            </a:extLst>
          </p:cNvPr>
          <p:cNvSpPr>
            <a:spLocks noGrp="1"/>
          </p:cNvSpPr>
          <p:nvPr>
            <p:ph type="pic" sz="quarter" idx="13"/>
          </p:nvPr>
        </p:nvSpPr>
        <p:spPr>
          <a:xfrm>
            <a:off x="6523751" y="1865462"/>
            <a:ext cx="4918737" cy="3074211"/>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Tree>
    <p:extLst>
      <p:ext uri="{BB962C8B-B14F-4D97-AF65-F5344CB8AC3E}">
        <p14:creationId xmlns:p14="http://schemas.microsoft.com/office/powerpoint/2010/main" val="178099155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8A841234-C6D8-4326-A876-DE0A6F144F7C}"/>
              </a:ext>
            </a:extLst>
          </p:cNvPr>
          <p:cNvSpPr/>
          <p:nvPr userDrawn="1"/>
        </p:nvSpPr>
        <p:spPr>
          <a:xfrm rot="10800000" flipH="1">
            <a:off x="0" y="-1"/>
            <a:ext cx="4787900" cy="6857999"/>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5" name="Right Triangle 4">
            <a:extLst>
              <a:ext uri="{FF2B5EF4-FFF2-40B4-BE49-F238E27FC236}">
                <a16:creationId xmlns:a16="http://schemas.microsoft.com/office/drawing/2014/main" id="{E75A22BC-9391-43B9-A5C7-C50770431DD7}"/>
              </a:ext>
            </a:extLst>
          </p:cNvPr>
          <p:cNvSpPr/>
          <p:nvPr userDrawn="1"/>
        </p:nvSpPr>
        <p:spPr>
          <a:xfrm flipH="1">
            <a:off x="6667500" y="1"/>
            <a:ext cx="5524500" cy="6858000"/>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4" name="Parallelogram 3">
            <a:extLst>
              <a:ext uri="{FF2B5EF4-FFF2-40B4-BE49-F238E27FC236}">
                <a16:creationId xmlns:a16="http://schemas.microsoft.com/office/drawing/2014/main" id="{C9CBA946-9478-4ABC-B624-91B1BD513F7A}"/>
              </a:ext>
            </a:extLst>
          </p:cNvPr>
          <p:cNvSpPr/>
          <p:nvPr userDrawn="1"/>
        </p:nvSpPr>
        <p:spPr>
          <a:xfrm>
            <a:off x="0" y="0"/>
            <a:ext cx="12192000" cy="6858000"/>
          </a:xfrm>
          <a:prstGeom prst="parallelogram">
            <a:avLst>
              <a:gd name="adj" fmla="val 69444"/>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7" name="Picture Placeholder 6">
            <a:extLst>
              <a:ext uri="{FF2B5EF4-FFF2-40B4-BE49-F238E27FC236}">
                <a16:creationId xmlns:a16="http://schemas.microsoft.com/office/drawing/2014/main" id="{69658119-41E2-4A40-A192-F2B2CDDAAE28}"/>
              </a:ext>
            </a:extLst>
          </p:cNvPr>
          <p:cNvSpPr>
            <a:spLocks noGrp="1"/>
          </p:cNvSpPr>
          <p:nvPr>
            <p:ph type="pic" sz="quarter" idx="11"/>
          </p:nvPr>
        </p:nvSpPr>
        <p:spPr>
          <a:xfrm>
            <a:off x="4184650" y="952500"/>
            <a:ext cx="5416550" cy="2444829"/>
          </a:xfrm>
          <a:prstGeom prst="rect">
            <a:avLst/>
          </a:prstGeom>
        </p:spPr>
        <p:txBody>
          <a:bodyPr/>
          <a:lstStyle/>
          <a:p>
            <a:endParaRPr lang="en-US" dirty="0"/>
          </a:p>
        </p:txBody>
      </p:sp>
      <p:sp>
        <p:nvSpPr>
          <p:cNvPr id="8" name="Shape 68">
            <a:extLst>
              <a:ext uri="{FF2B5EF4-FFF2-40B4-BE49-F238E27FC236}">
                <a16:creationId xmlns:a16="http://schemas.microsoft.com/office/drawing/2014/main" id="{109979FB-3244-49FB-9A55-A63089C68FD5}"/>
              </a:ext>
            </a:extLst>
          </p:cNvPr>
          <p:cNvSpPr>
            <a:spLocks noGrp="1"/>
          </p:cNvSpPr>
          <p:nvPr>
            <p:ph type="title" hasCustomPrompt="1"/>
          </p:nvPr>
        </p:nvSpPr>
        <p:spPr>
          <a:xfrm>
            <a:off x="2359218" y="3566452"/>
            <a:ext cx="5771814"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9" name="Text Placeholder 5">
            <a:extLst>
              <a:ext uri="{FF2B5EF4-FFF2-40B4-BE49-F238E27FC236}">
                <a16:creationId xmlns:a16="http://schemas.microsoft.com/office/drawing/2014/main" id="{24AC7C4A-8822-4009-BFEB-ED6FAD7B95E5}"/>
              </a:ext>
            </a:extLst>
          </p:cNvPr>
          <p:cNvSpPr>
            <a:spLocks noGrp="1"/>
          </p:cNvSpPr>
          <p:nvPr>
            <p:ph type="body" sz="quarter" idx="14"/>
          </p:nvPr>
        </p:nvSpPr>
        <p:spPr>
          <a:xfrm>
            <a:off x="2359217" y="5216578"/>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47743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8A841234-C6D8-4326-A876-DE0A6F144F7C}"/>
              </a:ext>
            </a:extLst>
          </p:cNvPr>
          <p:cNvSpPr/>
          <p:nvPr userDrawn="1"/>
        </p:nvSpPr>
        <p:spPr>
          <a:xfrm rot="10800000" flipH="1">
            <a:off x="0" y="0"/>
            <a:ext cx="3860800" cy="6857997"/>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5" name="Right Triangle 4">
            <a:extLst>
              <a:ext uri="{FF2B5EF4-FFF2-40B4-BE49-F238E27FC236}">
                <a16:creationId xmlns:a16="http://schemas.microsoft.com/office/drawing/2014/main" id="{E75A22BC-9391-43B9-A5C7-C50770431DD7}"/>
              </a:ext>
            </a:extLst>
          </p:cNvPr>
          <p:cNvSpPr/>
          <p:nvPr userDrawn="1"/>
        </p:nvSpPr>
        <p:spPr>
          <a:xfrm flipH="1">
            <a:off x="8178800" y="1"/>
            <a:ext cx="4013200" cy="6857999"/>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7" name="Picture Placeholder 6">
            <a:extLst>
              <a:ext uri="{FF2B5EF4-FFF2-40B4-BE49-F238E27FC236}">
                <a16:creationId xmlns:a16="http://schemas.microsoft.com/office/drawing/2014/main" id="{69658119-41E2-4A40-A192-F2B2CDDAAE28}"/>
              </a:ext>
            </a:extLst>
          </p:cNvPr>
          <p:cNvSpPr>
            <a:spLocks noGrp="1"/>
          </p:cNvSpPr>
          <p:nvPr>
            <p:ph type="pic" sz="quarter" idx="11"/>
          </p:nvPr>
        </p:nvSpPr>
        <p:spPr>
          <a:xfrm>
            <a:off x="4273550" y="677133"/>
            <a:ext cx="5187950" cy="2444829"/>
          </a:xfrm>
          <a:prstGeom prst="rect">
            <a:avLst/>
          </a:prstGeom>
        </p:spPr>
        <p:txBody>
          <a:bodyPr/>
          <a:lstStyle/>
          <a:p>
            <a:endParaRPr lang="en-US" dirty="0"/>
          </a:p>
        </p:txBody>
      </p:sp>
      <p:sp>
        <p:nvSpPr>
          <p:cNvPr id="8" name="Shape 68">
            <a:extLst>
              <a:ext uri="{FF2B5EF4-FFF2-40B4-BE49-F238E27FC236}">
                <a16:creationId xmlns:a16="http://schemas.microsoft.com/office/drawing/2014/main" id="{6192D213-7E02-4332-BF0E-68825C0DDAF6}"/>
              </a:ext>
            </a:extLst>
          </p:cNvPr>
          <p:cNvSpPr>
            <a:spLocks noGrp="1"/>
          </p:cNvSpPr>
          <p:nvPr>
            <p:ph type="title" hasCustomPrompt="1"/>
          </p:nvPr>
        </p:nvSpPr>
        <p:spPr>
          <a:xfrm>
            <a:off x="2359218" y="3566452"/>
            <a:ext cx="5819582"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tx1"/>
                </a:solidFill>
                <a:latin typeface="+mj-lt"/>
              </a:defRPr>
            </a:lvl1pPr>
          </a:lstStyle>
          <a:p>
            <a:r>
              <a:rPr lang="en-US" dirty="0"/>
              <a:t>CLICK TO EDIT MASTER TITLE STYLE</a:t>
            </a:r>
          </a:p>
        </p:txBody>
      </p:sp>
      <p:sp>
        <p:nvSpPr>
          <p:cNvPr id="9" name="Text Placeholder 5">
            <a:extLst>
              <a:ext uri="{FF2B5EF4-FFF2-40B4-BE49-F238E27FC236}">
                <a16:creationId xmlns:a16="http://schemas.microsoft.com/office/drawing/2014/main" id="{B538867E-D458-4FF0-A22B-EF0179700F1F}"/>
              </a:ext>
            </a:extLst>
          </p:cNvPr>
          <p:cNvSpPr>
            <a:spLocks noGrp="1"/>
          </p:cNvSpPr>
          <p:nvPr>
            <p:ph type="body" sz="quarter" idx="14"/>
          </p:nvPr>
        </p:nvSpPr>
        <p:spPr>
          <a:xfrm>
            <a:off x="2359217" y="5216578"/>
            <a:ext cx="5771815" cy="1879280"/>
          </a:xfrm>
          <a:prstGeom prst="rect">
            <a:avLst/>
          </a:prstGeom>
        </p:spPr>
        <p:txBody>
          <a:bodyPr>
            <a:normAutofit/>
          </a:bodyPr>
          <a:lstStyle>
            <a:lvl1pPr>
              <a:spcBef>
                <a:spcPts val="0"/>
              </a:spcBef>
              <a:defRPr>
                <a:solidFill>
                  <a:schemeClr val="tx1"/>
                </a:solidFill>
                <a:latin typeface="+mn-lt"/>
              </a:defRPr>
            </a:lvl1pPr>
            <a:lvl2pPr>
              <a:spcBef>
                <a:spcPts val="0"/>
              </a:spcBef>
              <a:defRPr>
                <a:solidFill>
                  <a:schemeClr val="tx1"/>
                </a:solidFill>
                <a:latin typeface="+mn-lt"/>
              </a:defRPr>
            </a:lvl2pPr>
            <a:lvl3pPr>
              <a:spcBef>
                <a:spcPts val="0"/>
              </a:spcBef>
              <a:defRPr>
                <a:solidFill>
                  <a:schemeClr val="tx1"/>
                </a:solidFill>
                <a:latin typeface="+mn-lt"/>
              </a:defRPr>
            </a:lvl3pPr>
            <a:lvl4pPr>
              <a:spcBef>
                <a:spcPts val="0"/>
              </a:spcBef>
              <a:defRPr>
                <a:solidFill>
                  <a:schemeClr val="tx1"/>
                </a:solidFill>
                <a:latin typeface="+mn-lt"/>
              </a:defRPr>
            </a:lvl4pPr>
            <a:lvl5pPr>
              <a:spcBef>
                <a:spcPts val="0"/>
              </a:spcBef>
              <a:defRPr>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640080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8A841234-C6D8-4326-A876-DE0A6F144F7C}"/>
              </a:ext>
            </a:extLst>
          </p:cNvPr>
          <p:cNvSpPr/>
          <p:nvPr userDrawn="1"/>
        </p:nvSpPr>
        <p:spPr>
          <a:xfrm rot="10800000" flipH="1">
            <a:off x="0" y="0"/>
            <a:ext cx="3860800" cy="6857997"/>
          </a:xfrm>
          <a:prstGeom prst="rtTriangl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5" name="Right Triangle 4">
            <a:extLst>
              <a:ext uri="{FF2B5EF4-FFF2-40B4-BE49-F238E27FC236}">
                <a16:creationId xmlns:a16="http://schemas.microsoft.com/office/drawing/2014/main" id="{E75A22BC-9391-43B9-A5C7-C50770431DD7}"/>
              </a:ext>
            </a:extLst>
          </p:cNvPr>
          <p:cNvSpPr/>
          <p:nvPr userDrawn="1"/>
        </p:nvSpPr>
        <p:spPr>
          <a:xfrm flipH="1">
            <a:off x="8178800" y="1"/>
            <a:ext cx="4013200" cy="6857999"/>
          </a:xfrm>
          <a:prstGeom prst="rtTriangl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7" name="Picture Placeholder 6">
            <a:extLst>
              <a:ext uri="{FF2B5EF4-FFF2-40B4-BE49-F238E27FC236}">
                <a16:creationId xmlns:a16="http://schemas.microsoft.com/office/drawing/2014/main" id="{69658119-41E2-4A40-A192-F2B2CDDAAE28}"/>
              </a:ext>
            </a:extLst>
          </p:cNvPr>
          <p:cNvSpPr>
            <a:spLocks noGrp="1"/>
          </p:cNvSpPr>
          <p:nvPr>
            <p:ph type="pic" sz="quarter" idx="11"/>
          </p:nvPr>
        </p:nvSpPr>
        <p:spPr>
          <a:xfrm>
            <a:off x="4273550" y="677133"/>
            <a:ext cx="5187950" cy="2444829"/>
          </a:xfrm>
          <a:prstGeom prst="rect">
            <a:avLst/>
          </a:prstGeom>
        </p:spPr>
        <p:txBody>
          <a:bodyPr/>
          <a:lstStyle/>
          <a:p>
            <a:endParaRPr lang="en-US" dirty="0"/>
          </a:p>
        </p:txBody>
      </p:sp>
      <p:sp>
        <p:nvSpPr>
          <p:cNvPr id="8" name="Shape 68">
            <a:extLst>
              <a:ext uri="{FF2B5EF4-FFF2-40B4-BE49-F238E27FC236}">
                <a16:creationId xmlns:a16="http://schemas.microsoft.com/office/drawing/2014/main" id="{413A4FE6-3F85-45B7-A03A-A99D78BA367C}"/>
              </a:ext>
            </a:extLst>
          </p:cNvPr>
          <p:cNvSpPr>
            <a:spLocks noGrp="1"/>
          </p:cNvSpPr>
          <p:nvPr>
            <p:ph type="title" hasCustomPrompt="1"/>
          </p:nvPr>
        </p:nvSpPr>
        <p:spPr>
          <a:xfrm>
            <a:off x="2359218" y="3566452"/>
            <a:ext cx="5819582"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tx1"/>
                </a:solidFill>
                <a:latin typeface="+mj-lt"/>
              </a:defRPr>
            </a:lvl1pPr>
          </a:lstStyle>
          <a:p>
            <a:r>
              <a:rPr lang="en-US" dirty="0"/>
              <a:t>CLICK TO EDIT MASTER TITLE STYLE</a:t>
            </a:r>
          </a:p>
        </p:txBody>
      </p:sp>
      <p:sp>
        <p:nvSpPr>
          <p:cNvPr id="9" name="Text Placeholder 5">
            <a:extLst>
              <a:ext uri="{FF2B5EF4-FFF2-40B4-BE49-F238E27FC236}">
                <a16:creationId xmlns:a16="http://schemas.microsoft.com/office/drawing/2014/main" id="{8C11DEFD-CFF0-4C8A-8B60-0B89D74C61AC}"/>
              </a:ext>
            </a:extLst>
          </p:cNvPr>
          <p:cNvSpPr>
            <a:spLocks noGrp="1"/>
          </p:cNvSpPr>
          <p:nvPr>
            <p:ph type="body" sz="quarter" idx="14"/>
          </p:nvPr>
        </p:nvSpPr>
        <p:spPr>
          <a:xfrm>
            <a:off x="2359217" y="5216578"/>
            <a:ext cx="5771815" cy="1879280"/>
          </a:xfrm>
          <a:prstGeom prst="rect">
            <a:avLst/>
          </a:prstGeom>
        </p:spPr>
        <p:txBody>
          <a:bodyPr>
            <a:normAutofit/>
          </a:bodyPr>
          <a:lstStyle>
            <a:lvl1pPr>
              <a:spcBef>
                <a:spcPts val="0"/>
              </a:spcBef>
              <a:defRPr>
                <a:solidFill>
                  <a:schemeClr val="tx1"/>
                </a:solidFill>
                <a:latin typeface="+mn-lt"/>
              </a:defRPr>
            </a:lvl1pPr>
            <a:lvl2pPr>
              <a:spcBef>
                <a:spcPts val="0"/>
              </a:spcBef>
              <a:defRPr>
                <a:solidFill>
                  <a:schemeClr val="tx1"/>
                </a:solidFill>
                <a:latin typeface="+mn-lt"/>
              </a:defRPr>
            </a:lvl2pPr>
            <a:lvl3pPr>
              <a:spcBef>
                <a:spcPts val="0"/>
              </a:spcBef>
              <a:defRPr>
                <a:solidFill>
                  <a:schemeClr val="tx1"/>
                </a:solidFill>
                <a:latin typeface="+mn-lt"/>
              </a:defRPr>
            </a:lvl3pPr>
            <a:lvl4pPr>
              <a:spcBef>
                <a:spcPts val="0"/>
              </a:spcBef>
              <a:defRPr>
                <a:solidFill>
                  <a:schemeClr val="tx1"/>
                </a:solidFill>
                <a:latin typeface="+mn-lt"/>
              </a:defRPr>
            </a:lvl4pPr>
            <a:lvl5pPr>
              <a:spcBef>
                <a:spcPts val="0"/>
              </a:spcBef>
              <a:defRPr>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6374057"/>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3" name="Picture 2">
            <a:extLst>
              <a:ext uri="{FF2B5EF4-FFF2-40B4-BE49-F238E27FC236}">
                <a16:creationId xmlns:a16="http://schemas.microsoft.com/office/drawing/2014/main" id="{7C3C4ADF-372B-4848-85DE-7951ABFECF2D}"/>
              </a:ext>
            </a:extLst>
          </p:cNvPr>
          <p:cNvPicPr>
            <a:picLocks noChangeAspect="1"/>
          </p:cNvPicPr>
          <p:nvPr userDrawn="1"/>
        </p:nvPicPr>
        <p:blipFill>
          <a:blip r:embed="rId61" cstate="print">
            <a:extLst>
              <a:ext uri="{28A0092B-C50C-407E-A947-70E740481C1C}">
                <a14:useLocalDpi xmlns:a14="http://schemas.microsoft.com/office/drawing/2010/main" val="0"/>
              </a:ext>
            </a:extLst>
          </a:blip>
          <a:stretch>
            <a:fillRect/>
          </a:stretch>
        </p:blipFill>
        <p:spPr>
          <a:xfrm>
            <a:off x="296817" y="6029292"/>
            <a:ext cx="1541634" cy="770817"/>
          </a:xfrm>
          <a:prstGeom prst="rect">
            <a:avLst/>
          </a:prstGeom>
        </p:spPr>
      </p:pic>
    </p:spTree>
    <p:extLst>
      <p:ext uri="{BB962C8B-B14F-4D97-AF65-F5344CB8AC3E}">
        <p14:creationId xmlns:p14="http://schemas.microsoft.com/office/powerpoint/2010/main" val="2167846220"/>
      </p:ext>
    </p:extLst>
  </p:cSld>
  <p:clrMap bg1="lt1" tx1="dk1" bg2="lt2" tx2="dk2" accent1="accent1" accent2="accent2" accent3="accent3" accent4="accent4" accent5="accent5" accent6="accent6" hlink="hlink" folHlink="folHlink"/>
  <p:sldLayoutIdLst>
    <p:sldLayoutId id="2147483823" r:id="rId1"/>
    <p:sldLayoutId id="2147483900" r:id="rId2"/>
    <p:sldLayoutId id="2147483893" r:id="rId3"/>
    <p:sldLayoutId id="2147483894" r:id="rId4"/>
    <p:sldLayoutId id="2147483898" r:id="rId5"/>
    <p:sldLayoutId id="2147483899" r:id="rId6"/>
    <p:sldLayoutId id="2147483895" r:id="rId7"/>
    <p:sldLayoutId id="2147483896" r:id="rId8"/>
    <p:sldLayoutId id="2147483897" r:id="rId9"/>
    <p:sldLayoutId id="2147483825" r:id="rId10"/>
    <p:sldLayoutId id="2147483826" r:id="rId11"/>
    <p:sldLayoutId id="2147483829" r:id="rId12"/>
    <p:sldLayoutId id="2147483830" r:id="rId13"/>
    <p:sldLayoutId id="2147483831" r:id="rId14"/>
    <p:sldLayoutId id="2147483905" r:id="rId15"/>
    <p:sldLayoutId id="2147483907" r:id="rId16"/>
    <p:sldLayoutId id="2147483835" r:id="rId17"/>
    <p:sldLayoutId id="2147483836" r:id="rId18"/>
    <p:sldLayoutId id="2147483837" r:id="rId19"/>
    <p:sldLayoutId id="2147483840" r:id="rId20"/>
    <p:sldLayoutId id="2147483858" r:id="rId21"/>
    <p:sldLayoutId id="2147483841" r:id="rId22"/>
    <p:sldLayoutId id="2147483846" r:id="rId23"/>
    <p:sldLayoutId id="2147483906" r:id="rId24"/>
    <p:sldLayoutId id="2147483847" r:id="rId25"/>
    <p:sldLayoutId id="2147483850" r:id="rId26"/>
    <p:sldLayoutId id="2147483851" r:id="rId27"/>
    <p:sldLayoutId id="2147483853" r:id="rId28"/>
    <p:sldLayoutId id="2147483856" r:id="rId29"/>
    <p:sldLayoutId id="2147483857" r:id="rId30"/>
    <p:sldLayoutId id="2147483859" r:id="rId31"/>
    <p:sldLayoutId id="2147483860" r:id="rId32"/>
    <p:sldLayoutId id="2147483861" r:id="rId33"/>
    <p:sldLayoutId id="2147483862" r:id="rId34"/>
    <p:sldLayoutId id="2147483863" r:id="rId35"/>
    <p:sldLayoutId id="2147483864" r:id="rId36"/>
    <p:sldLayoutId id="2147483866" r:id="rId37"/>
    <p:sldLayoutId id="2147483867" r:id="rId38"/>
    <p:sldLayoutId id="2147483869" r:id="rId39"/>
    <p:sldLayoutId id="2147483870" r:id="rId40"/>
    <p:sldLayoutId id="2147483871" r:id="rId41"/>
    <p:sldLayoutId id="2147483872" r:id="rId42"/>
    <p:sldLayoutId id="2147483873" r:id="rId43"/>
    <p:sldLayoutId id="2147483874" r:id="rId44"/>
    <p:sldLayoutId id="2147483876" r:id="rId45"/>
    <p:sldLayoutId id="2147483877" r:id="rId46"/>
    <p:sldLayoutId id="2147483880" r:id="rId47"/>
    <p:sldLayoutId id="2147483881" r:id="rId48"/>
    <p:sldLayoutId id="2147483882" r:id="rId49"/>
    <p:sldLayoutId id="2147483883" r:id="rId50"/>
    <p:sldLayoutId id="2147483884" r:id="rId51"/>
    <p:sldLayoutId id="2147483887" r:id="rId52"/>
    <p:sldLayoutId id="2147483890" r:id="rId53"/>
    <p:sldLayoutId id="2147483903" r:id="rId54"/>
    <p:sldLayoutId id="2147483902" r:id="rId55"/>
    <p:sldLayoutId id="2147483892" r:id="rId56"/>
    <p:sldLayoutId id="2147483904" r:id="rId57"/>
    <p:sldLayoutId id="2147483901" r:id="rId58"/>
    <p:sldLayoutId id="2147483908" r:id="rId59"/>
  </p:sldLayoutIdLst>
  <p:transition spd="med"/>
  <p:txStyles>
    <p:titleStyle>
      <a:lvl1pPr marL="0" marR="0" indent="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1pPr>
      <a:lvl2pPr marL="0" marR="0" indent="1143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2pPr>
      <a:lvl3pPr marL="0" marR="0" indent="2286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3pPr>
      <a:lvl4pPr marL="0" marR="0" indent="3429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4pPr>
      <a:lvl5pPr marL="0" marR="0" indent="4572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5pPr>
      <a:lvl6pPr marL="0" marR="0" indent="5715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6pPr>
      <a:lvl7pPr marL="0" marR="0" indent="6858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7pPr>
      <a:lvl8pPr marL="0" marR="0" indent="8001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8pPr>
      <a:lvl9pPr marL="0" marR="0" indent="9144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9pPr>
    </p:titleStyle>
    <p:bodyStyle>
      <a:lvl1pPr marL="21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p:bodyStyle>
    <p:otherStyle>
      <a:lvl1pPr marL="0" marR="0" indent="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1pPr>
      <a:lvl2pPr marL="0" marR="0" indent="1143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2pPr>
      <a:lvl3pPr marL="0" marR="0" indent="2286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3pPr>
      <a:lvl4pPr marL="0" marR="0" indent="3429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4pPr>
      <a:lvl5pPr marL="0" marR="0" indent="4572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5pPr>
      <a:lvl6pPr marL="0" marR="0" indent="5715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6pPr>
      <a:lvl7pPr marL="0" marR="0" indent="6858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7pPr>
      <a:lvl8pPr marL="0" marR="0" indent="8001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8pPr>
      <a:lvl9pPr marL="0" marR="0" indent="9144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dotnet/csharp/programming-guide/concepts/async/using-async-for-file-access" TargetMode="External"/><Relationship Id="rId3" Type="http://schemas.openxmlformats.org/officeDocument/2006/relationships/hyperlink" Target="https://msdn.microsoft.com/magazine/gg598924.aspx" TargetMode="External"/><Relationship Id="rId7" Type="http://schemas.openxmlformats.org/officeDocument/2006/relationships/hyperlink" Target="https://msdn.microsoft.com/en-us/magazine/jj991977.aspx"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blog.stephencleary.com/2017/03/aspnetcore-synchronization-context.html" TargetMode="External"/><Relationship Id="rId11" Type="http://schemas.openxmlformats.org/officeDocument/2006/relationships/hyperlink" Target="https://blogs.msdn.microsoft.com/benwilli/2015/09/10/tasks-are-still-not-threads-and-async-is-not-parallel/" TargetMode="External"/><Relationship Id="rId5" Type="http://schemas.openxmlformats.org/officeDocument/2006/relationships/hyperlink" Target="https://codeblog.jonskeet.uk/category/eduasync/" TargetMode="External"/><Relationship Id="rId10" Type="http://schemas.openxmlformats.org/officeDocument/2006/relationships/hyperlink" Target="http://vegetarianprogrammer.blogspot.com/2012/12/understanding-synchronizationcontext-in.html" TargetMode="External"/><Relationship Id="rId4" Type="http://schemas.openxmlformats.org/officeDocument/2006/relationships/hyperlink" Target="https://www.productiverage.com/i-didnt-understand-why-people-struggled-with-nets-async" TargetMode="External"/><Relationship Id="rId9" Type="http://schemas.openxmlformats.org/officeDocument/2006/relationships/hyperlink" Target="https://docs.microsoft.com/en-us/dotnet/api/system.threading.tasks.task.run?view=netframework-4.8"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36.svg"/><Relationship Id="rId13" Type="http://schemas.openxmlformats.org/officeDocument/2006/relationships/image" Target="../media/image241.png"/><Relationship Id="rId18" Type="http://schemas.openxmlformats.org/officeDocument/2006/relationships/image" Target="../media/image246.svg"/><Relationship Id="rId3" Type="http://schemas.openxmlformats.org/officeDocument/2006/relationships/image" Target="../media/image231.png"/><Relationship Id="rId7" Type="http://schemas.openxmlformats.org/officeDocument/2006/relationships/image" Target="../media/image235.png"/><Relationship Id="rId12" Type="http://schemas.openxmlformats.org/officeDocument/2006/relationships/image" Target="../media/image240.svg"/><Relationship Id="rId17" Type="http://schemas.openxmlformats.org/officeDocument/2006/relationships/image" Target="../media/image245.png"/><Relationship Id="rId2" Type="http://schemas.openxmlformats.org/officeDocument/2006/relationships/image" Target="../media/image230.tiff"/><Relationship Id="rId16" Type="http://schemas.openxmlformats.org/officeDocument/2006/relationships/image" Target="../media/image244.svg"/><Relationship Id="rId1" Type="http://schemas.openxmlformats.org/officeDocument/2006/relationships/slideLayout" Target="../slideLayouts/slideLayout1.xml"/><Relationship Id="rId6" Type="http://schemas.openxmlformats.org/officeDocument/2006/relationships/image" Target="../media/image234.svg"/><Relationship Id="rId11" Type="http://schemas.openxmlformats.org/officeDocument/2006/relationships/image" Target="../media/image239.png"/><Relationship Id="rId5" Type="http://schemas.openxmlformats.org/officeDocument/2006/relationships/image" Target="../media/image233.png"/><Relationship Id="rId15" Type="http://schemas.openxmlformats.org/officeDocument/2006/relationships/image" Target="../media/image243.png"/><Relationship Id="rId10" Type="http://schemas.openxmlformats.org/officeDocument/2006/relationships/image" Target="../media/image238.svg"/><Relationship Id="rId4" Type="http://schemas.openxmlformats.org/officeDocument/2006/relationships/image" Target="../media/image232.svg"/><Relationship Id="rId9" Type="http://schemas.openxmlformats.org/officeDocument/2006/relationships/image" Target="../media/image237.png"/><Relationship Id="rId14" Type="http://schemas.openxmlformats.org/officeDocument/2006/relationships/image" Target="../media/image242.svg"/></Relationships>
</file>

<file path=ppt/slides/_rels/slide3.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hyperlink" Target="https://github.com/cdwaddell" TargetMode="External"/><Relationship Id="rId7" Type="http://schemas.openxmlformats.org/officeDocument/2006/relationships/image" Target="../media/image248.png"/><Relationship Id="rId2" Type="http://schemas.openxmlformats.org/officeDocument/2006/relationships/notesSlide" Target="../notesSlides/notesSlide1.xml"/><Relationship Id="rId1" Type="http://schemas.openxmlformats.org/officeDocument/2006/relationships/slideLayout" Target="../slideLayouts/slideLayout59.xml"/><Relationship Id="rId6" Type="http://schemas.openxmlformats.org/officeDocument/2006/relationships/image" Target="../media/image247.jpeg"/><Relationship Id="rId11" Type="http://schemas.openxmlformats.org/officeDocument/2006/relationships/image" Target="../media/image252.png"/><Relationship Id="rId5" Type="http://schemas.openxmlformats.org/officeDocument/2006/relationships/hyperlink" Target="https://twitter.com/cdanielwaddell" TargetMode="External"/><Relationship Id="rId10" Type="http://schemas.openxmlformats.org/officeDocument/2006/relationships/image" Target="../media/image251.png"/><Relationship Id="rId4" Type="http://schemas.openxmlformats.org/officeDocument/2006/relationships/hyperlink" Target="https://www.linkedin.com/in/cdwaddell" TargetMode="External"/><Relationship Id="rId9" Type="http://schemas.openxmlformats.org/officeDocument/2006/relationships/image" Target="../media/image250.png"/></Relationships>
</file>

<file path=ppt/slides/_rels/slide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2614A2-0C3A-4686-8952-2585EF45C6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0808" y="5810249"/>
            <a:ext cx="2271818" cy="1135909"/>
          </a:xfrm>
          <a:prstGeom prst="rect">
            <a:avLst/>
          </a:prstGeom>
        </p:spPr>
      </p:pic>
      <p:pic>
        <p:nvPicPr>
          <p:cNvPr id="9" name="Picture 8">
            <a:extLst>
              <a:ext uri="{FF2B5EF4-FFF2-40B4-BE49-F238E27FC236}">
                <a16:creationId xmlns:a16="http://schemas.microsoft.com/office/drawing/2014/main" id="{64DFCC88-A279-470D-81EA-2F1685FF81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609385">
            <a:off x="9204959" y="4089499"/>
            <a:ext cx="1691906" cy="1788374"/>
          </a:xfrm>
          <a:prstGeom prst="rect">
            <a:avLst/>
          </a:prstGeom>
        </p:spPr>
      </p:pic>
      <p:sp>
        <p:nvSpPr>
          <p:cNvPr id="5" name="Title 4">
            <a:extLst>
              <a:ext uri="{FF2B5EF4-FFF2-40B4-BE49-F238E27FC236}">
                <a16:creationId xmlns:a16="http://schemas.microsoft.com/office/drawing/2014/main" id="{36B5E331-4104-48FC-980D-F7E035B400FA}"/>
              </a:ext>
            </a:extLst>
          </p:cNvPr>
          <p:cNvSpPr>
            <a:spLocks noGrp="1"/>
          </p:cNvSpPr>
          <p:nvPr>
            <p:ph type="title"/>
          </p:nvPr>
        </p:nvSpPr>
        <p:spPr>
          <a:xfrm>
            <a:off x="161003" y="2607524"/>
            <a:ext cx="4216370" cy="1566752"/>
          </a:xfrm>
        </p:spPr>
        <p:txBody>
          <a:bodyPr/>
          <a:lstStyle/>
          <a:p>
            <a:r>
              <a:rPr lang="en-US" dirty="0"/>
              <a:t>Async all </a:t>
            </a:r>
            <a:br>
              <a:rPr lang="en-US" dirty="0"/>
            </a:br>
            <a:r>
              <a:rPr lang="en-US" dirty="0"/>
              <a:t>the way down</a:t>
            </a:r>
          </a:p>
        </p:txBody>
      </p:sp>
      <p:sp>
        <p:nvSpPr>
          <p:cNvPr id="6" name="Text Placeholder 5">
            <a:extLst>
              <a:ext uri="{FF2B5EF4-FFF2-40B4-BE49-F238E27FC236}">
                <a16:creationId xmlns:a16="http://schemas.microsoft.com/office/drawing/2014/main" id="{BF1109BD-9FAB-4C0C-8363-F1C3F7C3A968}"/>
              </a:ext>
            </a:extLst>
          </p:cNvPr>
          <p:cNvSpPr>
            <a:spLocks noGrp="1"/>
          </p:cNvSpPr>
          <p:nvPr>
            <p:ph type="body" sz="quarter" idx="13"/>
          </p:nvPr>
        </p:nvSpPr>
        <p:spPr/>
        <p:txBody>
          <a:bodyPr/>
          <a:lstStyle/>
          <a:p>
            <a:r>
              <a:rPr lang="en-US" dirty="0"/>
              <a:t>C Daniel Waddell</a:t>
            </a:r>
          </a:p>
        </p:txBody>
      </p:sp>
      <p:pic>
        <p:nvPicPr>
          <p:cNvPr id="8" name="Picture 7">
            <a:extLst>
              <a:ext uri="{FF2B5EF4-FFF2-40B4-BE49-F238E27FC236}">
                <a16:creationId xmlns:a16="http://schemas.microsoft.com/office/drawing/2014/main" id="{A01B0B98-62B7-4E13-AB06-7B3083909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9375" y="444544"/>
            <a:ext cx="5000626" cy="5285750"/>
          </a:xfrm>
          <a:prstGeom prst="rect">
            <a:avLst/>
          </a:prstGeom>
        </p:spPr>
      </p:pic>
    </p:spTree>
    <p:extLst>
      <p:ext uri="{BB962C8B-B14F-4D97-AF65-F5344CB8AC3E}">
        <p14:creationId xmlns:p14="http://schemas.microsoft.com/office/powerpoint/2010/main" val="200782000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7548-B570-4BD9-B4E0-61D64EA6B200}"/>
              </a:ext>
            </a:extLst>
          </p:cNvPr>
          <p:cNvSpPr>
            <a:spLocks noGrp="1"/>
          </p:cNvSpPr>
          <p:nvPr>
            <p:ph type="title"/>
          </p:nvPr>
        </p:nvSpPr>
        <p:spPr>
          <a:xfrm>
            <a:off x="1717289" y="452315"/>
            <a:ext cx="8757424" cy="874255"/>
          </a:xfrm>
        </p:spPr>
        <p:txBody>
          <a:bodyPr/>
          <a:lstStyle/>
          <a:p>
            <a:r>
              <a:rPr lang="en-US" dirty="0"/>
              <a:t>Async all the way down?</a:t>
            </a:r>
          </a:p>
        </p:txBody>
      </p:sp>
      <p:sp>
        <p:nvSpPr>
          <p:cNvPr id="3" name="Text Placeholder 2">
            <a:extLst>
              <a:ext uri="{FF2B5EF4-FFF2-40B4-BE49-F238E27FC236}">
                <a16:creationId xmlns:a16="http://schemas.microsoft.com/office/drawing/2014/main" id="{E91EEA4D-DE1B-4E57-B4A2-CFAF345C7B16}"/>
              </a:ext>
            </a:extLst>
          </p:cNvPr>
          <p:cNvSpPr>
            <a:spLocks noGrp="1"/>
          </p:cNvSpPr>
          <p:nvPr>
            <p:ph type="body" idx="1"/>
          </p:nvPr>
        </p:nvSpPr>
        <p:spPr>
          <a:xfrm>
            <a:off x="6297561" y="4145280"/>
            <a:ext cx="4604117" cy="1379221"/>
          </a:xfrm>
        </p:spPr>
        <p:txBody>
          <a:bodyPr/>
          <a:lstStyle/>
          <a:p>
            <a:r>
              <a:rPr lang="en-US" dirty="0"/>
              <a:t>I/O Bound async contributes to massive scalability in your apps.</a:t>
            </a:r>
          </a:p>
          <a:p>
            <a:r>
              <a:rPr lang="en-US" dirty="0"/>
              <a:t>Any library code that has I/O bound work should be async.</a:t>
            </a:r>
          </a:p>
        </p:txBody>
      </p:sp>
      <p:sp>
        <p:nvSpPr>
          <p:cNvPr id="4" name="Text Placeholder 3">
            <a:extLst>
              <a:ext uri="{FF2B5EF4-FFF2-40B4-BE49-F238E27FC236}">
                <a16:creationId xmlns:a16="http://schemas.microsoft.com/office/drawing/2014/main" id="{8F614355-190E-4672-8978-2FDA8BE99711}"/>
              </a:ext>
            </a:extLst>
          </p:cNvPr>
          <p:cNvSpPr>
            <a:spLocks noGrp="1"/>
          </p:cNvSpPr>
          <p:nvPr>
            <p:ph type="body" sz="quarter" idx="13"/>
          </p:nvPr>
        </p:nvSpPr>
        <p:spPr>
          <a:xfrm>
            <a:off x="6297562" y="1419225"/>
            <a:ext cx="4177150" cy="378950"/>
          </a:xfrm>
        </p:spPr>
        <p:txBody>
          <a:bodyPr/>
          <a:lstStyle/>
          <a:p>
            <a:r>
              <a:rPr lang="en-US" dirty="0"/>
              <a:t>I/O Bound Code</a:t>
            </a:r>
          </a:p>
        </p:txBody>
      </p:sp>
      <p:sp>
        <p:nvSpPr>
          <p:cNvPr id="6" name="Text Placeholder 3">
            <a:extLst>
              <a:ext uri="{FF2B5EF4-FFF2-40B4-BE49-F238E27FC236}">
                <a16:creationId xmlns:a16="http://schemas.microsoft.com/office/drawing/2014/main" id="{0398225F-924B-41A4-8E8B-3AB83692427B}"/>
              </a:ext>
            </a:extLst>
          </p:cNvPr>
          <p:cNvSpPr txBox="1">
            <a:spLocks/>
          </p:cNvSpPr>
          <p:nvPr/>
        </p:nvSpPr>
        <p:spPr>
          <a:xfrm>
            <a:off x="1717289" y="1419225"/>
            <a:ext cx="4378711" cy="378950"/>
          </a:xfrm>
          <a:prstGeom prst="rect">
            <a:avLst/>
          </a:prstGeom>
        </p:spPr>
        <p:txBody>
          <a:bodyPr wrap="square" anchor="t" anchorCtr="0">
            <a:spAutoFit/>
          </a:bodyPr>
          <a:lstStyle>
            <a:lvl1pPr marL="0" marR="0" indent="0" algn="ctr" defTabSz="412750" eaLnBrk="1" latinLnBrk="0" hangingPunct="1">
              <a:lnSpc>
                <a:spcPct val="140000"/>
              </a:lnSpc>
              <a:spcBef>
                <a:spcPts val="0"/>
              </a:spcBef>
              <a:spcAft>
                <a:spcPts val="0"/>
              </a:spcAft>
              <a:buClrTx/>
              <a:buSzTx/>
              <a:buFontTx/>
              <a:buNone/>
              <a:tabLst/>
              <a:defRPr sz="1500" b="0" i="0" u="none" strike="noStrike" cap="none" spc="375" baseline="0">
                <a:ln>
                  <a:noFill/>
                </a:ln>
                <a:solidFill>
                  <a:schemeClr val="tx1"/>
                </a:solidFill>
                <a:uFillTx/>
                <a:latin typeface="+mj-lt"/>
                <a:ea typeface="Franklin Gothic Demi Cond"/>
                <a:cs typeface="Franklin Gothic Demi Cond"/>
                <a:sym typeface="Franklin Gothic Demi Cond"/>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r>
              <a:rPr lang="en-US" kern="0" dirty="0"/>
              <a:t>CPU Bound Code</a:t>
            </a:r>
          </a:p>
        </p:txBody>
      </p:sp>
      <p:pic>
        <p:nvPicPr>
          <p:cNvPr id="7" name="Picture 6">
            <a:extLst>
              <a:ext uri="{FF2B5EF4-FFF2-40B4-BE49-F238E27FC236}">
                <a16:creationId xmlns:a16="http://schemas.microsoft.com/office/drawing/2014/main" id="{D5E32129-352E-4A30-83C2-6D96EE98EE09}"/>
              </a:ext>
            </a:extLst>
          </p:cNvPr>
          <p:cNvPicPr>
            <a:picLocks noChangeAspect="1"/>
          </p:cNvPicPr>
          <p:nvPr/>
        </p:nvPicPr>
        <p:blipFill>
          <a:blip r:embed="rId3"/>
          <a:stretch>
            <a:fillRect/>
          </a:stretch>
        </p:blipFill>
        <p:spPr>
          <a:xfrm>
            <a:off x="711201" y="1957587"/>
            <a:ext cx="5181600" cy="1583052"/>
          </a:xfrm>
          <a:prstGeom prst="rect">
            <a:avLst/>
          </a:prstGeom>
        </p:spPr>
      </p:pic>
      <p:pic>
        <p:nvPicPr>
          <p:cNvPr id="8" name="Picture 7">
            <a:extLst>
              <a:ext uri="{FF2B5EF4-FFF2-40B4-BE49-F238E27FC236}">
                <a16:creationId xmlns:a16="http://schemas.microsoft.com/office/drawing/2014/main" id="{EFC3C0BA-8055-444C-AABE-A7784F035313}"/>
              </a:ext>
            </a:extLst>
          </p:cNvPr>
          <p:cNvPicPr>
            <a:picLocks noChangeAspect="1"/>
          </p:cNvPicPr>
          <p:nvPr/>
        </p:nvPicPr>
        <p:blipFill>
          <a:blip r:embed="rId4"/>
          <a:stretch>
            <a:fillRect/>
          </a:stretch>
        </p:blipFill>
        <p:spPr>
          <a:xfrm>
            <a:off x="6135001" y="1901105"/>
            <a:ext cx="5502735" cy="1683575"/>
          </a:xfrm>
          <a:prstGeom prst="rect">
            <a:avLst/>
          </a:prstGeom>
        </p:spPr>
      </p:pic>
      <p:sp>
        <p:nvSpPr>
          <p:cNvPr id="9" name="Rectangle 8">
            <a:extLst>
              <a:ext uri="{FF2B5EF4-FFF2-40B4-BE49-F238E27FC236}">
                <a16:creationId xmlns:a16="http://schemas.microsoft.com/office/drawing/2014/main" id="{08F4CB46-2D5E-43E2-A06A-C1C402BA9176}"/>
              </a:ext>
            </a:extLst>
          </p:cNvPr>
          <p:cNvSpPr/>
          <p:nvPr/>
        </p:nvSpPr>
        <p:spPr>
          <a:xfrm>
            <a:off x="711200" y="4271625"/>
            <a:ext cx="5059679" cy="923330"/>
          </a:xfrm>
          <a:prstGeom prst="rect">
            <a:avLst/>
          </a:prstGeom>
        </p:spPr>
        <p:txBody>
          <a:bodyPr wrap="square">
            <a:spAutoFit/>
          </a:bodyPr>
          <a:lstStyle/>
          <a:p>
            <a:pPr marL="285750" indent="-285750">
              <a:buFont typeface="Arial" panose="020B0604020202020204" pitchFamily="34" charset="0"/>
              <a:buChar char="•"/>
            </a:pPr>
            <a:r>
              <a:rPr lang="en-US" kern="0" dirty="0"/>
              <a:t>Use </a:t>
            </a:r>
            <a:r>
              <a:rPr lang="en-US" kern="0" dirty="0" err="1"/>
              <a:t>Task.Run</a:t>
            </a:r>
            <a:r>
              <a:rPr lang="en-US" kern="0" dirty="0"/>
              <a:t>(…) to execute things in parallel.</a:t>
            </a:r>
          </a:p>
          <a:p>
            <a:pPr marL="285750" indent="-285750">
              <a:buFont typeface="Arial" panose="020B0604020202020204" pitchFamily="34" charset="0"/>
              <a:buChar char="•"/>
            </a:pPr>
            <a:r>
              <a:rPr lang="en-US" kern="0" dirty="0"/>
              <a:t>This comes at thread management cost.</a:t>
            </a:r>
          </a:p>
          <a:p>
            <a:pPr marL="285750" indent="-285750">
              <a:buFont typeface="Arial" panose="020B0604020202020204" pitchFamily="34" charset="0"/>
              <a:buChar char="•"/>
            </a:pPr>
            <a:r>
              <a:rPr lang="en-US" kern="0" dirty="0"/>
              <a:t>This is for off-</a:t>
            </a:r>
            <a:r>
              <a:rPr lang="en-US" kern="0" dirty="0" err="1"/>
              <a:t>loadability</a:t>
            </a:r>
            <a:r>
              <a:rPr lang="en-US" kern="0" dirty="0"/>
              <a:t> not scalability.</a:t>
            </a:r>
          </a:p>
        </p:txBody>
      </p:sp>
    </p:spTree>
    <p:extLst>
      <p:ext uri="{BB962C8B-B14F-4D97-AF65-F5344CB8AC3E}">
        <p14:creationId xmlns:p14="http://schemas.microsoft.com/office/powerpoint/2010/main" val="305639180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935319D-F9EA-40AE-B803-D17A0065DA3B}"/>
              </a:ext>
            </a:extLst>
          </p:cNvPr>
          <p:cNvSpPr>
            <a:spLocks noGrp="1"/>
          </p:cNvSpPr>
          <p:nvPr>
            <p:ph type="body" sz="quarter" idx="10"/>
          </p:nvPr>
        </p:nvSpPr>
        <p:spPr/>
        <p:txBody>
          <a:bodyPr/>
          <a:lstStyle/>
          <a:p>
            <a:r>
              <a:rPr lang="en-US" dirty="0"/>
              <a:t>Demo</a:t>
            </a:r>
          </a:p>
        </p:txBody>
      </p:sp>
    </p:spTree>
    <p:extLst>
      <p:ext uri="{BB962C8B-B14F-4D97-AF65-F5344CB8AC3E}">
        <p14:creationId xmlns:p14="http://schemas.microsoft.com/office/powerpoint/2010/main" val="15891108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38A250D-7BC1-4586-A410-714F8368410B}"/>
              </a:ext>
            </a:extLst>
          </p:cNvPr>
          <p:cNvSpPr>
            <a:spLocks noGrp="1"/>
          </p:cNvSpPr>
          <p:nvPr>
            <p:ph type="body" sz="quarter" idx="14"/>
          </p:nvPr>
        </p:nvSpPr>
        <p:spPr>
          <a:xfrm>
            <a:off x="1277609" y="2839482"/>
            <a:ext cx="4503174" cy="661015"/>
          </a:xfrm>
        </p:spPr>
        <p:txBody>
          <a:bodyPr/>
          <a:lstStyle/>
          <a:p>
            <a:r>
              <a:rPr lang="en-US" dirty="0"/>
              <a:t>Deadlocking can occur or you lose the benefits of async operations.</a:t>
            </a:r>
          </a:p>
        </p:txBody>
      </p:sp>
      <p:sp>
        <p:nvSpPr>
          <p:cNvPr id="8" name="Text Placeholder 7">
            <a:extLst>
              <a:ext uri="{FF2B5EF4-FFF2-40B4-BE49-F238E27FC236}">
                <a16:creationId xmlns:a16="http://schemas.microsoft.com/office/drawing/2014/main" id="{EAB68ECF-578F-4E82-B3F7-8E1FC75C7E35}"/>
              </a:ext>
            </a:extLst>
          </p:cNvPr>
          <p:cNvSpPr>
            <a:spLocks noGrp="1"/>
          </p:cNvSpPr>
          <p:nvPr>
            <p:ph type="body" sz="quarter" idx="15"/>
          </p:nvPr>
        </p:nvSpPr>
        <p:spPr>
          <a:xfrm>
            <a:off x="1277609" y="2470150"/>
            <a:ext cx="4503174" cy="369332"/>
          </a:xfrm>
        </p:spPr>
        <p:txBody>
          <a:bodyPr/>
          <a:lstStyle/>
          <a:p>
            <a:r>
              <a:rPr lang="en-US" dirty="0"/>
              <a:t>Do not mix sync and async code</a:t>
            </a:r>
          </a:p>
        </p:txBody>
      </p:sp>
      <p:sp>
        <p:nvSpPr>
          <p:cNvPr id="9" name="Text Placeholder 8">
            <a:extLst>
              <a:ext uri="{FF2B5EF4-FFF2-40B4-BE49-F238E27FC236}">
                <a16:creationId xmlns:a16="http://schemas.microsoft.com/office/drawing/2014/main" id="{C126B531-9E1E-4889-8D98-B74BE00F060B}"/>
              </a:ext>
            </a:extLst>
          </p:cNvPr>
          <p:cNvSpPr>
            <a:spLocks noGrp="1"/>
          </p:cNvSpPr>
          <p:nvPr>
            <p:ph type="body" sz="quarter" idx="17"/>
          </p:nvPr>
        </p:nvSpPr>
        <p:spPr>
          <a:xfrm>
            <a:off x="6925568" y="2825750"/>
            <a:ext cx="4503174" cy="360933"/>
          </a:xfrm>
        </p:spPr>
        <p:txBody>
          <a:bodyPr/>
          <a:lstStyle/>
          <a:p>
            <a:r>
              <a:rPr lang="en-US" dirty="0"/>
              <a:t>You will lose your ability to catch an Exception.</a:t>
            </a:r>
          </a:p>
        </p:txBody>
      </p:sp>
      <p:sp>
        <p:nvSpPr>
          <p:cNvPr id="10" name="Text Placeholder 9">
            <a:extLst>
              <a:ext uri="{FF2B5EF4-FFF2-40B4-BE49-F238E27FC236}">
                <a16:creationId xmlns:a16="http://schemas.microsoft.com/office/drawing/2014/main" id="{83574A03-F550-45C2-8D51-10C43878D380}"/>
              </a:ext>
            </a:extLst>
          </p:cNvPr>
          <p:cNvSpPr>
            <a:spLocks noGrp="1"/>
          </p:cNvSpPr>
          <p:nvPr>
            <p:ph type="body" sz="quarter" idx="18"/>
          </p:nvPr>
        </p:nvSpPr>
        <p:spPr/>
        <p:txBody>
          <a:bodyPr/>
          <a:lstStyle/>
          <a:p>
            <a:r>
              <a:rPr lang="en-US" dirty="0"/>
              <a:t>Avoid async void</a:t>
            </a:r>
          </a:p>
        </p:txBody>
      </p:sp>
      <p:sp>
        <p:nvSpPr>
          <p:cNvPr id="11" name="Text Placeholder 10">
            <a:extLst>
              <a:ext uri="{FF2B5EF4-FFF2-40B4-BE49-F238E27FC236}">
                <a16:creationId xmlns:a16="http://schemas.microsoft.com/office/drawing/2014/main" id="{F7510BA2-83FB-40B1-848F-D298FE03395E}"/>
              </a:ext>
            </a:extLst>
          </p:cNvPr>
          <p:cNvSpPr>
            <a:spLocks noGrp="1"/>
          </p:cNvSpPr>
          <p:nvPr>
            <p:ph type="body" sz="quarter" idx="20"/>
          </p:nvPr>
        </p:nvSpPr>
        <p:spPr>
          <a:xfrm>
            <a:off x="1277609" y="4076700"/>
            <a:ext cx="4503174" cy="661015"/>
          </a:xfrm>
        </p:spPr>
        <p:txBody>
          <a:bodyPr/>
          <a:lstStyle/>
          <a:p>
            <a:r>
              <a:rPr lang="en-US" dirty="0"/>
              <a:t>This keeps consumers of your code from having deadlocks if the mix sync and async.</a:t>
            </a:r>
          </a:p>
        </p:txBody>
      </p:sp>
      <p:sp>
        <p:nvSpPr>
          <p:cNvPr id="12" name="Text Placeholder 11">
            <a:extLst>
              <a:ext uri="{FF2B5EF4-FFF2-40B4-BE49-F238E27FC236}">
                <a16:creationId xmlns:a16="http://schemas.microsoft.com/office/drawing/2014/main" id="{3D421406-7FBA-47BB-95EA-0161323E2B9B}"/>
              </a:ext>
            </a:extLst>
          </p:cNvPr>
          <p:cNvSpPr>
            <a:spLocks noGrp="1"/>
          </p:cNvSpPr>
          <p:nvPr>
            <p:ph type="body" sz="quarter" idx="21"/>
          </p:nvPr>
        </p:nvSpPr>
        <p:spPr>
          <a:xfrm>
            <a:off x="1277609" y="3721100"/>
            <a:ext cx="4503174" cy="369332"/>
          </a:xfrm>
        </p:spPr>
        <p:txBody>
          <a:bodyPr/>
          <a:lstStyle/>
          <a:p>
            <a:r>
              <a:rPr lang="en-US" dirty="0" err="1"/>
              <a:t>ConfigureAwait</a:t>
            </a:r>
            <a:r>
              <a:rPr lang="en-US" dirty="0"/>
              <a:t>(false) in libraries</a:t>
            </a:r>
          </a:p>
        </p:txBody>
      </p:sp>
      <p:sp>
        <p:nvSpPr>
          <p:cNvPr id="13" name="Text Placeholder 12">
            <a:extLst>
              <a:ext uri="{FF2B5EF4-FFF2-40B4-BE49-F238E27FC236}">
                <a16:creationId xmlns:a16="http://schemas.microsoft.com/office/drawing/2014/main" id="{A97D200D-388F-4BD6-A920-B592E4529B8C}"/>
              </a:ext>
            </a:extLst>
          </p:cNvPr>
          <p:cNvSpPr>
            <a:spLocks noGrp="1"/>
          </p:cNvSpPr>
          <p:nvPr>
            <p:ph type="body" sz="quarter" idx="23"/>
          </p:nvPr>
        </p:nvSpPr>
        <p:spPr>
          <a:xfrm>
            <a:off x="1277609" y="5327650"/>
            <a:ext cx="4503174" cy="360933"/>
          </a:xfrm>
        </p:spPr>
        <p:txBody>
          <a:bodyPr/>
          <a:lstStyle/>
          <a:p>
            <a:r>
              <a:rPr lang="en-US" dirty="0"/>
              <a:t>With </a:t>
            </a:r>
            <a:r>
              <a:rPr lang="en-US" dirty="0" err="1"/>
              <a:t>Threadpool</a:t>
            </a:r>
            <a:r>
              <a:rPr lang="en-US" dirty="0"/>
              <a:t>, async code may run out of order.</a:t>
            </a:r>
          </a:p>
        </p:txBody>
      </p:sp>
      <p:sp>
        <p:nvSpPr>
          <p:cNvPr id="14" name="Text Placeholder 13">
            <a:extLst>
              <a:ext uri="{FF2B5EF4-FFF2-40B4-BE49-F238E27FC236}">
                <a16:creationId xmlns:a16="http://schemas.microsoft.com/office/drawing/2014/main" id="{5A1CEFDD-1EB6-43F2-A075-67738F94A8C9}"/>
              </a:ext>
            </a:extLst>
          </p:cNvPr>
          <p:cNvSpPr>
            <a:spLocks noGrp="1"/>
          </p:cNvSpPr>
          <p:nvPr>
            <p:ph type="body" sz="quarter" idx="24"/>
          </p:nvPr>
        </p:nvSpPr>
        <p:spPr/>
        <p:txBody>
          <a:bodyPr/>
          <a:lstStyle/>
          <a:p>
            <a:r>
              <a:rPr lang="en-US" dirty="0"/>
              <a:t>Beware of implicit parallelism</a:t>
            </a:r>
          </a:p>
        </p:txBody>
      </p:sp>
      <p:sp>
        <p:nvSpPr>
          <p:cNvPr id="15" name="Text Placeholder 14">
            <a:extLst>
              <a:ext uri="{FF2B5EF4-FFF2-40B4-BE49-F238E27FC236}">
                <a16:creationId xmlns:a16="http://schemas.microsoft.com/office/drawing/2014/main" id="{514245F5-35C3-4266-A3B8-572AF6A05B8F}"/>
              </a:ext>
            </a:extLst>
          </p:cNvPr>
          <p:cNvSpPr>
            <a:spLocks noGrp="1"/>
          </p:cNvSpPr>
          <p:nvPr>
            <p:ph type="body" sz="quarter" idx="26"/>
          </p:nvPr>
        </p:nvSpPr>
        <p:spPr>
          <a:xfrm>
            <a:off x="6925568" y="4574540"/>
            <a:ext cx="4503174" cy="1261179"/>
          </a:xfrm>
        </p:spPr>
        <p:txBody>
          <a:bodyPr/>
          <a:lstStyle/>
          <a:p>
            <a:r>
              <a:rPr lang="en-US" dirty="0"/>
              <a:t>CPU bound work can be run in a </a:t>
            </a:r>
            <a:r>
              <a:rPr lang="en-US" dirty="0" err="1"/>
              <a:t>Task.Run</a:t>
            </a:r>
            <a:r>
              <a:rPr lang="en-US" dirty="0"/>
              <a:t> to increase responsiveness, but it does not make your code more efficient unless your CPU is under utilized.</a:t>
            </a:r>
          </a:p>
        </p:txBody>
      </p:sp>
      <p:sp>
        <p:nvSpPr>
          <p:cNvPr id="16" name="Text Placeholder 15">
            <a:extLst>
              <a:ext uri="{FF2B5EF4-FFF2-40B4-BE49-F238E27FC236}">
                <a16:creationId xmlns:a16="http://schemas.microsoft.com/office/drawing/2014/main" id="{9D50D48B-9686-4DAA-8346-CA84FA0EA3E2}"/>
              </a:ext>
            </a:extLst>
          </p:cNvPr>
          <p:cNvSpPr>
            <a:spLocks noGrp="1"/>
          </p:cNvSpPr>
          <p:nvPr>
            <p:ph type="body" sz="quarter" idx="27"/>
          </p:nvPr>
        </p:nvSpPr>
        <p:spPr>
          <a:xfrm>
            <a:off x="6925568" y="4218940"/>
            <a:ext cx="4630174" cy="369332"/>
          </a:xfrm>
        </p:spPr>
        <p:txBody>
          <a:bodyPr/>
          <a:lstStyle/>
          <a:p>
            <a:r>
              <a:rPr lang="en-US" dirty="0" err="1"/>
              <a:t>Task.Run</a:t>
            </a:r>
            <a:r>
              <a:rPr lang="en-US" dirty="0"/>
              <a:t>() for parallel operations</a:t>
            </a:r>
          </a:p>
        </p:txBody>
      </p:sp>
      <p:sp>
        <p:nvSpPr>
          <p:cNvPr id="5" name="Title 4">
            <a:extLst>
              <a:ext uri="{FF2B5EF4-FFF2-40B4-BE49-F238E27FC236}">
                <a16:creationId xmlns:a16="http://schemas.microsoft.com/office/drawing/2014/main" id="{9F3789F0-FCA0-40FB-AEE3-4F49A70A6CAB}"/>
              </a:ext>
            </a:extLst>
          </p:cNvPr>
          <p:cNvSpPr>
            <a:spLocks noGrp="1"/>
          </p:cNvSpPr>
          <p:nvPr>
            <p:ph type="title"/>
          </p:nvPr>
        </p:nvSpPr>
        <p:spPr/>
        <p:txBody>
          <a:bodyPr/>
          <a:lstStyle/>
          <a:p>
            <a:r>
              <a:rPr lang="en-US" dirty="0"/>
              <a:t>Rules for using async/await</a:t>
            </a:r>
          </a:p>
        </p:txBody>
      </p:sp>
      <p:sp>
        <p:nvSpPr>
          <p:cNvPr id="6" name="Text Placeholder 5">
            <a:extLst>
              <a:ext uri="{FF2B5EF4-FFF2-40B4-BE49-F238E27FC236}">
                <a16:creationId xmlns:a16="http://schemas.microsoft.com/office/drawing/2014/main" id="{146832E6-C2D8-4AEE-A38F-592D41D701CA}"/>
              </a:ext>
            </a:extLst>
          </p:cNvPr>
          <p:cNvSpPr>
            <a:spLocks noGrp="1"/>
          </p:cNvSpPr>
          <p:nvPr>
            <p:ph type="body" sz="quarter" idx="13"/>
          </p:nvPr>
        </p:nvSpPr>
        <p:spPr/>
        <p:txBody>
          <a:bodyPr/>
          <a:lstStyle/>
          <a:p>
            <a:endParaRPr lang="en-US" dirty="0"/>
          </a:p>
        </p:txBody>
      </p:sp>
      <p:sp>
        <p:nvSpPr>
          <p:cNvPr id="17" name="Text Placeholder 8">
            <a:extLst>
              <a:ext uri="{FF2B5EF4-FFF2-40B4-BE49-F238E27FC236}">
                <a16:creationId xmlns:a16="http://schemas.microsoft.com/office/drawing/2014/main" id="{0FDCBD7A-4885-47CA-8230-7EA0A7097D04}"/>
              </a:ext>
            </a:extLst>
          </p:cNvPr>
          <p:cNvSpPr txBox="1">
            <a:spLocks/>
          </p:cNvSpPr>
          <p:nvPr/>
        </p:nvSpPr>
        <p:spPr>
          <a:xfrm>
            <a:off x="6925568" y="3638550"/>
            <a:ext cx="4524752" cy="360933"/>
          </a:xfrm>
          <a:prstGeom prst="rect">
            <a:avLst/>
          </a:prstGeom>
        </p:spPr>
        <p:txBody>
          <a:bodyPr wrap="square" anchor="t">
            <a:spAutoFit/>
          </a:bodyPr>
          <a:lstStyle>
            <a:lvl1pPr marL="0" marR="0" indent="0" algn="l" defTabSz="410766" eaLnBrk="1" latinLnBrk="0" hangingPunct="1">
              <a:lnSpc>
                <a:spcPct val="130000"/>
              </a:lnSpc>
              <a:spcBef>
                <a:spcPts val="0"/>
              </a:spcBef>
              <a:spcAft>
                <a:spcPts val="0"/>
              </a:spcAft>
              <a:buClrTx/>
              <a:buSzTx/>
              <a:buFontTx/>
              <a:buNone/>
              <a:tabLst/>
              <a:defRPr sz="15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r>
              <a:rPr lang="en-US" kern="0" dirty="0"/>
              <a:t>Your consumers should decide about async vs sync.</a:t>
            </a:r>
          </a:p>
        </p:txBody>
      </p:sp>
      <p:sp>
        <p:nvSpPr>
          <p:cNvPr id="18" name="Text Placeholder 9">
            <a:extLst>
              <a:ext uri="{FF2B5EF4-FFF2-40B4-BE49-F238E27FC236}">
                <a16:creationId xmlns:a16="http://schemas.microsoft.com/office/drawing/2014/main" id="{AB4DCB20-3757-4B82-9FEA-4AB0AD5F8E5C}"/>
              </a:ext>
            </a:extLst>
          </p:cNvPr>
          <p:cNvSpPr txBox="1">
            <a:spLocks/>
          </p:cNvSpPr>
          <p:nvPr/>
        </p:nvSpPr>
        <p:spPr>
          <a:xfrm>
            <a:off x="6925568" y="3282950"/>
            <a:ext cx="4900672" cy="369332"/>
          </a:xfrm>
          <a:prstGeom prst="rect">
            <a:avLst/>
          </a:prstGeom>
        </p:spPr>
        <p:txBody>
          <a:bodyPr wrap="square" anchor="t">
            <a:spAutoFit/>
          </a:bodyPr>
          <a:lstStyle>
            <a:lvl1pPr marL="0" marR="0" indent="0" algn="l" defTabSz="412750" eaLnBrk="1" latinLnBrk="0" hangingPunct="1">
              <a:lnSpc>
                <a:spcPct val="100000"/>
              </a:lnSpc>
              <a:spcBef>
                <a:spcPts val="0"/>
              </a:spcBef>
              <a:spcAft>
                <a:spcPts val="0"/>
              </a:spcAft>
              <a:buClrTx/>
              <a:buSzTx/>
              <a:buFontTx/>
              <a:buNone/>
              <a:tabLst/>
              <a:defRPr sz="1800" b="0" i="0" u="none" strike="noStrike" cap="none" spc="270" baseline="0">
                <a:ln>
                  <a:noFill/>
                </a:ln>
                <a:solidFill>
                  <a:schemeClr val="tx1"/>
                </a:solidFill>
                <a:uFillTx/>
                <a:latin typeface="+mj-lt"/>
                <a:ea typeface="+mn-ea"/>
                <a:cs typeface="+mn-cs"/>
                <a:sym typeface="Franklin Gothic Demi Cond"/>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r>
              <a:rPr lang="en-US" kern="0" dirty="0"/>
              <a:t>Don’t make CPU-bound Tasks libraries</a:t>
            </a:r>
          </a:p>
        </p:txBody>
      </p:sp>
    </p:spTree>
    <p:extLst>
      <p:ext uri="{BB962C8B-B14F-4D97-AF65-F5344CB8AC3E}">
        <p14:creationId xmlns:p14="http://schemas.microsoft.com/office/powerpoint/2010/main" val="279353666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 calcmode="lin" valueType="num">
                                      <p:cBhvr additive="base">
                                        <p:cTn id="3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P spid="11" grpId="0" build="p"/>
      <p:bldP spid="13" grpId="0" build="p"/>
      <p:bldP spid="15" grpId="0" build="p"/>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29359B4-D4D0-444E-95FA-38B31A7CEFD3}"/>
              </a:ext>
            </a:extLst>
          </p:cNvPr>
          <p:cNvSpPr>
            <a:spLocks noGrp="1"/>
          </p:cNvSpPr>
          <p:nvPr>
            <p:ph type="title"/>
          </p:nvPr>
        </p:nvSpPr>
        <p:spPr>
          <a:xfrm>
            <a:off x="635000" y="1576151"/>
            <a:ext cx="2921000" cy="2259250"/>
          </a:xfrm>
        </p:spPr>
        <p:txBody>
          <a:bodyPr/>
          <a:lstStyle/>
          <a:p>
            <a:r>
              <a:rPr lang="en-US" dirty="0" err="1"/>
              <a:t>ASP.Net</a:t>
            </a:r>
            <a:r>
              <a:rPr lang="en-US" dirty="0"/>
              <a:t> Core is Awesome</a:t>
            </a:r>
          </a:p>
        </p:txBody>
      </p:sp>
      <p:sp>
        <p:nvSpPr>
          <p:cNvPr id="17" name="Text Placeholder 16">
            <a:extLst>
              <a:ext uri="{FF2B5EF4-FFF2-40B4-BE49-F238E27FC236}">
                <a16:creationId xmlns:a16="http://schemas.microsoft.com/office/drawing/2014/main" id="{56A83564-FCFD-4AC6-ACD2-80D7D6AC1D23}"/>
              </a:ext>
            </a:extLst>
          </p:cNvPr>
          <p:cNvSpPr>
            <a:spLocks noGrp="1"/>
          </p:cNvSpPr>
          <p:nvPr>
            <p:ph type="body" idx="1"/>
          </p:nvPr>
        </p:nvSpPr>
        <p:spPr/>
        <p:txBody>
          <a:bodyPr/>
          <a:lstStyle/>
          <a:p>
            <a:r>
              <a:rPr lang="en-US" b="1" dirty="0"/>
              <a:t>Hold on, not so fast!</a:t>
            </a:r>
          </a:p>
          <a:p>
            <a:pPr marL="285750" indent="-285750">
              <a:buFont typeface="Arial" panose="020B0604020202020204" pitchFamily="34" charset="0"/>
              <a:buChar char="•"/>
            </a:pPr>
            <a:r>
              <a:rPr lang="en-US" dirty="0" err="1"/>
              <a:t>Asp.Net</a:t>
            </a:r>
            <a:r>
              <a:rPr lang="en-US" dirty="0"/>
              <a:t> Core is designed for scalability and is designed with async in mind, so they have limited the number of “chefs in the kitchen” so thread starvation is your enemy.</a:t>
            </a:r>
          </a:p>
          <a:p>
            <a:pPr marL="285750" indent="-285750">
              <a:buFont typeface="Arial" panose="020B0604020202020204" pitchFamily="34" charset="0"/>
              <a:buChar char="•"/>
            </a:pPr>
            <a:r>
              <a:rPr lang="en-US" dirty="0"/>
              <a:t>Threads are added to the pool at around 2 per second, so recreating production scaling issues is hard.</a:t>
            </a:r>
          </a:p>
          <a:p>
            <a:pPr marL="285750" indent="-285750">
              <a:buFont typeface="Arial" panose="020B0604020202020204" pitchFamily="34" charset="0"/>
              <a:buChar char="•"/>
            </a:pPr>
            <a:r>
              <a:rPr lang="en-US" dirty="0" err="1"/>
              <a:t>.Net</a:t>
            </a:r>
            <a:r>
              <a:rPr lang="en-US" dirty="0"/>
              <a:t> Core 2+ allows you to control the number of threads, but it comes at the cost of 1GB/1000 threads.</a:t>
            </a:r>
          </a:p>
          <a:p>
            <a:r>
              <a:rPr lang="en-US" b="1" dirty="0"/>
              <a:t>So how do we avoid this situation?</a:t>
            </a:r>
          </a:p>
          <a:p>
            <a:pPr marL="285750" indent="-285750">
              <a:buFont typeface="Arial" panose="020B0604020202020204" pitchFamily="34" charset="0"/>
              <a:buChar char="•"/>
            </a:pPr>
            <a:r>
              <a:rPr lang="en-US" dirty="0"/>
              <a:t>For CPU bound work, do not use async if you need to scale.</a:t>
            </a:r>
          </a:p>
          <a:p>
            <a:pPr marL="285750" indent="-285750">
              <a:buFont typeface="Arial" panose="020B0604020202020204" pitchFamily="34" charset="0"/>
              <a:buChar char="•"/>
            </a:pPr>
            <a:r>
              <a:rPr lang="en-US" dirty="0"/>
              <a:t>For I/O bound work, always use async controller actions and await all I/O operations. If you are using an I/O bound library that doesn’t use async, then find another library.</a:t>
            </a:r>
          </a:p>
        </p:txBody>
      </p:sp>
      <p:sp>
        <p:nvSpPr>
          <p:cNvPr id="18" name="Text Placeholder 17">
            <a:extLst>
              <a:ext uri="{FF2B5EF4-FFF2-40B4-BE49-F238E27FC236}">
                <a16:creationId xmlns:a16="http://schemas.microsoft.com/office/drawing/2014/main" id="{B9379B25-FBA3-4FE4-8959-9C41CB2DF05D}"/>
              </a:ext>
            </a:extLst>
          </p:cNvPr>
          <p:cNvSpPr>
            <a:spLocks noGrp="1"/>
          </p:cNvSpPr>
          <p:nvPr>
            <p:ph type="body" idx="10"/>
          </p:nvPr>
        </p:nvSpPr>
        <p:spPr/>
        <p:txBody>
          <a:bodyPr/>
          <a:lstStyle/>
          <a:p>
            <a:r>
              <a:rPr lang="en-US" dirty="0"/>
              <a:t>None of the guidelines here apply to </a:t>
            </a:r>
            <a:r>
              <a:rPr lang="en-US" dirty="0" err="1"/>
              <a:t>ASP.Net</a:t>
            </a:r>
            <a:r>
              <a:rPr lang="en-US" dirty="0"/>
              <a:t> Core, so we can go wild </a:t>
            </a:r>
            <a:r>
              <a:rPr lang="en-US" dirty="0" err="1"/>
              <a:t>wild</a:t>
            </a:r>
            <a:r>
              <a:rPr lang="en-US" dirty="0"/>
              <a:t> west with async/await! err…</a:t>
            </a:r>
          </a:p>
        </p:txBody>
      </p:sp>
    </p:spTree>
    <p:extLst>
      <p:ext uri="{BB962C8B-B14F-4D97-AF65-F5344CB8AC3E}">
        <p14:creationId xmlns:p14="http://schemas.microsoft.com/office/powerpoint/2010/main" val="34775393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5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additive="base">
                                        <p:cTn id="25" dur="5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anim calcmode="lin" valueType="num">
                                      <p:cBhvr additive="base">
                                        <p:cTn id="31" dur="5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 calcmode="lin" valueType="num">
                                      <p:cBhvr additive="base">
                                        <p:cTn id="37" dur="500" fill="hold"/>
                                        <p:tgtEl>
                                          <p:spTgt spid="1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 calcmode="lin" valueType="num">
                                      <p:cBhvr additive="base">
                                        <p:cTn id="43" dur="500" fill="hold"/>
                                        <p:tgtEl>
                                          <p:spTgt spid="1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C3D1B-9C51-4E98-B0A9-B160E1BB3098}"/>
              </a:ext>
            </a:extLst>
          </p:cNvPr>
          <p:cNvSpPr>
            <a:spLocks noGrp="1"/>
          </p:cNvSpPr>
          <p:nvPr>
            <p:ph type="title"/>
          </p:nvPr>
        </p:nvSpPr>
        <p:spPr>
          <a:xfrm>
            <a:off x="635000" y="1040674"/>
            <a:ext cx="2921000" cy="2794727"/>
          </a:xfrm>
        </p:spPr>
        <p:txBody>
          <a:bodyPr/>
          <a:lstStyle/>
          <a:p>
            <a:r>
              <a:rPr lang="en-US" dirty="0"/>
              <a:t>In the end it is all syntactic sugar</a:t>
            </a:r>
          </a:p>
        </p:txBody>
      </p:sp>
      <p:pic>
        <p:nvPicPr>
          <p:cNvPr id="10" name="Picture 9">
            <a:extLst>
              <a:ext uri="{FF2B5EF4-FFF2-40B4-BE49-F238E27FC236}">
                <a16:creationId xmlns:a16="http://schemas.microsoft.com/office/drawing/2014/main" id="{E24674CC-A75B-422B-BB9D-E1207CFD48E3}"/>
              </a:ext>
            </a:extLst>
          </p:cNvPr>
          <p:cNvPicPr>
            <a:picLocks noChangeAspect="1"/>
          </p:cNvPicPr>
          <p:nvPr/>
        </p:nvPicPr>
        <p:blipFill>
          <a:blip r:embed="rId2"/>
          <a:stretch>
            <a:fillRect/>
          </a:stretch>
        </p:blipFill>
        <p:spPr>
          <a:xfrm>
            <a:off x="3629740" y="1048193"/>
            <a:ext cx="3798132" cy="1060348"/>
          </a:xfrm>
          <a:prstGeom prst="rect">
            <a:avLst/>
          </a:prstGeom>
        </p:spPr>
      </p:pic>
      <p:pic>
        <p:nvPicPr>
          <p:cNvPr id="11" name="Picture 10">
            <a:extLst>
              <a:ext uri="{FF2B5EF4-FFF2-40B4-BE49-F238E27FC236}">
                <a16:creationId xmlns:a16="http://schemas.microsoft.com/office/drawing/2014/main" id="{16C8FB9F-B4E7-4A62-B383-A89AA6715FE8}"/>
              </a:ext>
            </a:extLst>
          </p:cNvPr>
          <p:cNvPicPr>
            <a:picLocks noChangeAspect="1"/>
          </p:cNvPicPr>
          <p:nvPr/>
        </p:nvPicPr>
        <p:blipFill>
          <a:blip r:embed="rId3"/>
          <a:stretch>
            <a:fillRect/>
          </a:stretch>
        </p:blipFill>
        <p:spPr>
          <a:xfrm>
            <a:off x="3644488" y="2570530"/>
            <a:ext cx="8504517" cy="3025570"/>
          </a:xfrm>
          <a:prstGeom prst="rect">
            <a:avLst/>
          </a:prstGeom>
        </p:spPr>
      </p:pic>
      <p:sp>
        <p:nvSpPr>
          <p:cNvPr id="12" name="Rectangle 11">
            <a:extLst>
              <a:ext uri="{FF2B5EF4-FFF2-40B4-BE49-F238E27FC236}">
                <a16:creationId xmlns:a16="http://schemas.microsoft.com/office/drawing/2014/main" id="{4B0EFAF5-878D-447D-89E1-2C204BD51D24}"/>
              </a:ext>
            </a:extLst>
          </p:cNvPr>
          <p:cNvSpPr/>
          <p:nvPr/>
        </p:nvSpPr>
        <p:spPr>
          <a:xfrm>
            <a:off x="3688732" y="2285999"/>
            <a:ext cx="8213215" cy="58993"/>
          </a:xfrm>
          <a:prstGeom prst="rect">
            <a:avLst/>
          </a:prstGeom>
          <a:solidFill>
            <a:srgbClr val="009944"/>
          </a:solidFill>
          <a:ln w="12700" cap="flat">
            <a:solidFill>
              <a:srgbClr val="009944"/>
            </a:solid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34579640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935319D-F9EA-40AE-B803-D17A0065DA3B}"/>
              </a:ext>
            </a:extLst>
          </p:cNvPr>
          <p:cNvSpPr>
            <a:spLocks noGrp="1"/>
          </p:cNvSpPr>
          <p:nvPr>
            <p:ph type="body" sz="quarter" idx="10"/>
          </p:nvPr>
        </p:nvSpPr>
        <p:spPr/>
        <p:txBody>
          <a:bodyPr/>
          <a:lstStyle/>
          <a:p>
            <a:r>
              <a:rPr lang="en-US" dirty="0"/>
              <a:t>Questions?</a:t>
            </a:r>
          </a:p>
        </p:txBody>
      </p:sp>
    </p:spTree>
    <p:extLst>
      <p:ext uri="{BB962C8B-B14F-4D97-AF65-F5344CB8AC3E}">
        <p14:creationId xmlns:p14="http://schemas.microsoft.com/office/powerpoint/2010/main" val="66567417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CB733-44BE-4326-B037-AA42BEA891A8}"/>
              </a:ext>
            </a:extLst>
          </p:cNvPr>
          <p:cNvSpPr>
            <a:spLocks noGrp="1"/>
          </p:cNvSpPr>
          <p:nvPr>
            <p:ph type="body" idx="1"/>
          </p:nvPr>
        </p:nvSpPr>
        <p:spPr/>
        <p:txBody>
          <a:bodyPr/>
          <a:lstStyle/>
          <a:p>
            <a:r>
              <a:rPr lang="en-US" sz="1600" dirty="0">
                <a:solidFill>
                  <a:schemeClr val="accent5"/>
                </a:solidFill>
                <a:hlinkClick r:id="rId3">
                  <a:extLst>
                    <a:ext uri="{A12FA001-AC4F-418D-AE19-62706E023703}">
                      <ahyp:hlinkClr xmlns:ahyp="http://schemas.microsoft.com/office/drawing/2018/hyperlinkcolor" val="tx"/>
                    </a:ext>
                  </a:extLst>
                </a:hlinkClick>
              </a:rPr>
              <a:t>https://msdn.microsoft.com/magazine/gg598924.aspx</a:t>
            </a:r>
            <a:endParaRPr lang="en-US" sz="1600" dirty="0">
              <a:solidFill>
                <a:schemeClr val="accent5"/>
              </a:solidFill>
            </a:endParaRPr>
          </a:p>
          <a:p>
            <a:r>
              <a:rPr lang="en-US" sz="1600" dirty="0">
                <a:solidFill>
                  <a:schemeClr val="accent5"/>
                </a:solidFill>
                <a:hlinkClick r:id="rId4">
                  <a:extLst>
                    <a:ext uri="{A12FA001-AC4F-418D-AE19-62706E023703}">
                      <ahyp:hlinkClr xmlns:ahyp="http://schemas.microsoft.com/office/drawing/2018/hyperlinkcolor" val="tx"/>
                    </a:ext>
                  </a:extLst>
                </a:hlinkClick>
              </a:rPr>
              <a:t>https://www.productiverage.com/i-didnt-understand-why-people-struggled-with-nets-async</a:t>
            </a:r>
            <a:endParaRPr lang="en-US" sz="1600" dirty="0">
              <a:solidFill>
                <a:schemeClr val="accent5"/>
              </a:solidFill>
            </a:endParaRPr>
          </a:p>
          <a:p>
            <a:r>
              <a:rPr lang="en-US" sz="1600" dirty="0">
                <a:solidFill>
                  <a:schemeClr val="accent5"/>
                </a:solidFill>
                <a:hlinkClick r:id="rId5">
                  <a:extLst>
                    <a:ext uri="{A12FA001-AC4F-418D-AE19-62706E023703}">
                      <ahyp:hlinkClr xmlns:ahyp="http://schemas.microsoft.com/office/drawing/2018/hyperlinkcolor" val="tx"/>
                    </a:ext>
                  </a:extLst>
                </a:hlinkClick>
              </a:rPr>
              <a:t>https://codeblog.jonskeet.uk/category/eduasync/</a:t>
            </a:r>
            <a:endParaRPr lang="en-US" sz="1600" dirty="0">
              <a:solidFill>
                <a:schemeClr val="accent5"/>
              </a:solidFill>
            </a:endParaRPr>
          </a:p>
          <a:p>
            <a:r>
              <a:rPr lang="en-US" sz="1600" dirty="0">
                <a:solidFill>
                  <a:schemeClr val="accent5"/>
                </a:solidFill>
                <a:hlinkClick r:id="rId6">
                  <a:extLst>
                    <a:ext uri="{A12FA001-AC4F-418D-AE19-62706E023703}">
                      <ahyp:hlinkClr xmlns:ahyp="http://schemas.microsoft.com/office/drawing/2018/hyperlinkcolor" val="tx"/>
                    </a:ext>
                  </a:extLst>
                </a:hlinkClick>
              </a:rPr>
              <a:t>https://blog.stephencleary.com/2017/03/aspnetcore-synchronization-context.html</a:t>
            </a:r>
            <a:endParaRPr lang="en-US" sz="1600" dirty="0">
              <a:solidFill>
                <a:schemeClr val="accent5"/>
              </a:solidFill>
            </a:endParaRPr>
          </a:p>
          <a:p>
            <a:r>
              <a:rPr lang="en-US" sz="1600" dirty="0">
                <a:solidFill>
                  <a:schemeClr val="accent5"/>
                </a:solidFill>
                <a:hlinkClick r:id="rId7">
                  <a:extLst>
                    <a:ext uri="{A12FA001-AC4F-418D-AE19-62706E023703}">
                      <ahyp:hlinkClr xmlns:ahyp="http://schemas.microsoft.com/office/drawing/2018/hyperlinkcolor" val="tx"/>
                    </a:ext>
                  </a:extLst>
                </a:hlinkClick>
              </a:rPr>
              <a:t>https://msdn.microsoft.com/en-us/magazine/jj991977.aspx</a:t>
            </a:r>
            <a:endParaRPr lang="en-US" sz="1600" dirty="0">
              <a:solidFill>
                <a:schemeClr val="accent5"/>
              </a:solidFill>
            </a:endParaRPr>
          </a:p>
          <a:p>
            <a:r>
              <a:rPr lang="en-US" sz="1600" dirty="0">
                <a:solidFill>
                  <a:schemeClr val="accent5"/>
                </a:solidFill>
                <a:hlinkClick r:id="rId8">
                  <a:extLst>
                    <a:ext uri="{A12FA001-AC4F-418D-AE19-62706E023703}">
                      <ahyp:hlinkClr xmlns:ahyp="http://schemas.microsoft.com/office/drawing/2018/hyperlinkcolor" val="tx"/>
                    </a:ext>
                  </a:extLst>
                </a:hlinkClick>
              </a:rPr>
              <a:t>https://docs.microsoft.com/en-us/dotnet/csharp/programming-guide/concepts/async/using-async-for-file-access</a:t>
            </a:r>
            <a:endParaRPr lang="en-US" sz="1600" dirty="0">
              <a:solidFill>
                <a:schemeClr val="accent5"/>
              </a:solidFill>
            </a:endParaRPr>
          </a:p>
          <a:p>
            <a:r>
              <a:rPr lang="en-US" sz="1600" dirty="0">
                <a:solidFill>
                  <a:schemeClr val="accent5"/>
                </a:solidFill>
                <a:hlinkClick r:id="rId9">
                  <a:extLst>
                    <a:ext uri="{A12FA001-AC4F-418D-AE19-62706E023703}">
                      <ahyp:hlinkClr xmlns:ahyp="http://schemas.microsoft.com/office/drawing/2018/hyperlinkcolor" val="tx"/>
                    </a:ext>
                  </a:extLst>
                </a:hlinkClick>
              </a:rPr>
              <a:t>https://docs.microsoft.com/en-us/dotnet/api/system.threading.tasks.task.run?view=netframework-4.8</a:t>
            </a:r>
            <a:endParaRPr lang="en-US" sz="1600" dirty="0">
              <a:solidFill>
                <a:schemeClr val="accent5"/>
              </a:solidFill>
            </a:endParaRPr>
          </a:p>
          <a:p>
            <a:r>
              <a:rPr lang="en-US" sz="1600" dirty="0">
                <a:solidFill>
                  <a:schemeClr val="accent5"/>
                </a:solidFill>
                <a:hlinkClick r:id="rId10">
                  <a:extLst>
                    <a:ext uri="{A12FA001-AC4F-418D-AE19-62706E023703}">
                      <ahyp:hlinkClr xmlns:ahyp="http://schemas.microsoft.com/office/drawing/2018/hyperlinkcolor" val="tx"/>
                    </a:ext>
                  </a:extLst>
                </a:hlinkClick>
              </a:rPr>
              <a:t>http://vegetarianprogrammer.blogspot.com/2012/12/understanding-synchronizationcontext-in.html</a:t>
            </a:r>
            <a:endParaRPr lang="en-US" sz="1600" dirty="0">
              <a:solidFill>
                <a:schemeClr val="accent5"/>
              </a:solidFill>
            </a:endParaRPr>
          </a:p>
          <a:p>
            <a:r>
              <a:rPr lang="en-US" sz="1600" dirty="0">
                <a:solidFill>
                  <a:schemeClr val="accent5"/>
                </a:solidFill>
                <a:hlinkClick r:id="rId11">
                  <a:extLst>
                    <a:ext uri="{A12FA001-AC4F-418D-AE19-62706E023703}">
                      <ahyp:hlinkClr xmlns:ahyp="http://schemas.microsoft.com/office/drawing/2018/hyperlinkcolor" val="tx"/>
                    </a:ext>
                  </a:extLst>
                </a:hlinkClick>
              </a:rPr>
              <a:t>https://blogs.msdn.microsoft.com/benwilli/2015/09/10/tasks-are-still-not-threads-and-async-is-not-parallel/</a:t>
            </a:r>
            <a:endParaRPr lang="en-US" sz="1600" dirty="0">
              <a:solidFill>
                <a:schemeClr val="accent5"/>
              </a:solidFill>
            </a:endParaRPr>
          </a:p>
        </p:txBody>
      </p:sp>
      <p:sp>
        <p:nvSpPr>
          <p:cNvPr id="4" name="Title 3">
            <a:extLst>
              <a:ext uri="{FF2B5EF4-FFF2-40B4-BE49-F238E27FC236}">
                <a16:creationId xmlns:a16="http://schemas.microsoft.com/office/drawing/2014/main" id="{579BF4FB-16DB-4BDF-AD5F-DC18D393B18A}"/>
              </a:ext>
            </a:extLst>
          </p:cNvPr>
          <p:cNvSpPr>
            <a:spLocks noGrp="1"/>
          </p:cNvSpPr>
          <p:nvPr>
            <p:ph type="title"/>
          </p:nvPr>
        </p:nvSpPr>
        <p:spPr/>
        <p:txBody>
          <a:bodyPr/>
          <a:lstStyle/>
          <a:p>
            <a:r>
              <a:rPr lang="en-US" dirty="0"/>
              <a:t>Sources</a:t>
            </a:r>
          </a:p>
        </p:txBody>
      </p:sp>
    </p:spTree>
    <p:extLst>
      <p:ext uri="{BB962C8B-B14F-4D97-AF65-F5344CB8AC3E}">
        <p14:creationId xmlns:p14="http://schemas.microsoft.com/office/powerpoint/2010/main" val="23339208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2</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36289" y="2279928"/>
            <a:ext cx="3086518" cy="1543259"/>
          </a:xfrm>
          <a:prstGeom prst="rect">
            <a:avLst/>
          </a:prstGeom>
        </p:spPr>
      </p:pic>
      <p:sp>
        <p:nvSpPr>
          <p:cNvPr id="10" name="TextBox 9"/>
          <p:cNvSpPr txBox="1"/>
          <p:nvPr/>
        </p:nvSpPr>
        <p:spPr>
          <a:xfrm>
            <a:off x="1210554" y="3823187"/>
            <a:ext cx="3737987"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1800" b="0" i="0" u="none" strike="noStrike" kern="1200" dirty="0">
                <a:solidFill>
                  <a:schemeClr val="tx1"/>
                </a:solidFill>
                <a:effectLst/>
                <a:latin typeface="+mn-lt"/>
                <a:ea typeface="+mn-ea"/>
                <a:cs typeface="+mn-cs"/>
              </a:rPr>
              <a:t>We’re an </a:t>
            </a:r>
            <a:r>
              <a:rPr lang="en-US" sz="1800" b="1" i="0" u="none" strike="noStrike" kern="1200" dirty="0">
                <a:solidFill>
                  <a:srgbClr val="009944"/>
                </a:solidFill>
                <a:effectLst/>
                <a:latin typeface="+mn-lt"/>
                <a:ea typeface="+mn-ea"/>
                <a:cs typeface="+mn-cs"/>
              </a:rPr>
              <a:t>IT solutions company</a:t>
            </a:r>
            <a:r>
              <a:rPr lang="en-US" sz="1800" b="0" i="0" u="none" strike="noStrike" kern="1200" dirty="0">
                <a:solidFill>
                  <a:srgbClr val="009944"/>
                </a:solidFill>
                <a:effectLst/>
                <a:latin typeface="+mn-lt"/>
                <a:ea typeface="+mn-ea"/>
                <a:cs typeface="+mn-cs"/>
              </a:rPr>
              <a:t> </a:t>
            </a:r>
            <a:r>
              <a:rPr lang="en-US" sz="1800" b="0" i="0" u="none" strike="noStrike" kern="1200" dirty="0">
                <a:solidFill>
                  <a:schemeClr val="tx1"/>
                </a:solidFill>
                <a:effectLst/>
                <a:latin typeface="+mn-lt"/>
                <a:ea typeface="+mn-ea"/>
                <a:cs typeface="+mn-cs"/>
              </a:rPr>
              <a:t>that solves tough technology challenges so you can get back to</a:t>
            </a:r>
            <a:r>
              <a:rPr lang="en-US" sz="1800" b="0" i="0" u="none" strike="noStrike" kern="1200" baseline="0" dirty="0">
                <a:solidFill>
                  <a:schemeClr val="tx1"/>
                </a:solidFill>
                <a:effectLst/>
                <a:latin typeface="+mn-lt"/>
                <a:ea typeface="+mn-ea"/>
                <a:cs typeface="+mn-cs"/>
              </a:rPr>
              <a:t> </a:t>
            </a:r>
            <a:r>
              <a:rPr lang="en-US" sz="1800" b="0" i="1" u="none" strike="noStrike" kern="1200" dirty="0">
                <a:solidFill>
                  <a:schemeClr val="tx1"/>
                </a:solidFill>
                <a:effectLst/>
                <a:latin typeface="+mn-lt"/>
                <a:ea typeface="+mn-ea"/>
                <a:cs typeface="+mn-cs"/>
              </a:rPr>
              <a:t>business better than usual</a:t>
            </a:r>
            <a:r>
              <a:rPr lang="en-US" sz="1800" b="0" i="0" u="none" strike="noStrike" kern="1200" dirty="0">
                <a:solidFill>
                  <a:schemeClr val="tx1"/>
                </a:solidFill>
                <a:effectLst/>
                <a:latin typeface="+mn-lt"/>
                <a:ea typeface="+mn-ea"/>
                <a:cs typeface="+mn-cs"/>
              </a:rPr>
              <a:t>. </a:t>
            </a:r>
            <a:endParaRPr kumimoji="0" lang="en-US" sz="3000" b="0" i="0" u="none" strike="noStrike" cap="none" spc="0" normalizeH="0" baseline="0" dirty="0">
              <a:ln>
                <a:noFill/>
              </a:ln>
              <a:solidFill>
                <a:srgbClr val="53585F"/>
              </a:solidFill>
              <a:effectLst/>
              <a:uFillTx/>
              <a:latin typeface="Segoe UI"/>
              <a:ea typeface="Segoe UI"/>
              <a:cs typeface="Segoe UI"/>
              <a:sym typeface="Segoe UI"/>
            </a:endParaRPr>
          </a:p>
        </p:txBody>
      </p:sp>
      <p:sp>
        <p:nvSpPr>
          <p:cNvPr id="11" name="TextBox 10"/>
          <p:cNvSpPr txBox="1"/>
          <p:nvPr/>
        </p:nvSpPr>
        <p:spPr>
          <a:xfrm>
            <a:off x="6466885" y="564648"/>
            <a:ext cx="442294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53585F"/>
                </a:solidFill>
                <a:effectLst/>
                <a:uFillTx/>
                <a:latin typeface="+mn-ea"/>
                <a:ea typeface="+mn-ea"/>
                <a:cs typeface="Segoe UI"/>
                <a:sym typeface="Segoe UI"/>
              </a:rPr>
              <a:t>We are exceptional at:</a:t>
            </a:r>
          </a:p>
        </p:txBody>
      </p:sp>
      <p:grpSp>
        <p:nvGrpSpPr>
          <p:cNvPr id="24" name="Group 23">
            <a:extLst>
              <a:ext uri="{FF2B5EF4-FFF2-40B4-BE49-F238E27FC236}">
                <a16:creationId xmlns:a16="http://schemas.microsoft.com/office/drawing/2014/main" id="{5FC0484B-5C15-4708-92CB-C24DA01E5771}"/>
              </a:ext>
            </a:extLst>
          </p:cNvPr>
          <p:cNvGrpSpPr/>
          <p:nvPr/>
        </p:nvGrpSpPr>
        <p:grpSpPr>
          <a:xfrm>
            <a:off x="6809361" y="1431549"/>
            <a:ext cx="3737989" cy="4468202"/>
            <a:chOff x="6809361" y="1431549"/>
            <a:chExt cx="3737989" cy="4468202"/>
          </a:xfrm>
        </p:grpSpPr>
        <p:sp>
          <p:nvSpPr>
            <p:cNvPr id="2" name="Rectangle: Rounded Corners 1">
              <a:extLst>
                <a:ext uri="{FF2B5EF4-FFF2-40B4-BE49-F238E27FC236}">
                  <a16:creationId xmlns:a16="http://schemas.microsoft.com/office/drawing/2014/main" id="{CF879AE9-FC27-4A4D-AFA0-F144ED00420F}"/>
                </a:ext>
              </a:extLst>
            </p:cNvPr>
            <p:cNvSpPr/>
            <p:nvPr/>
          </p:nvSpPr>
          <p:spPr>
            <a:xfrm>
              <a:off x="6809362" y="1431549"/>
              <a:ext cx="3737988" cy="454025"/>
            </a:xfrm>
            <a:prstGeom prst="roundRect">
              <a:avLst/>
            </a:prstGeom>
            <a:solidFill>
              <a:schemeClr val="accent1"/>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FFFF"/>
                  </a:solidFill>
                  <a:effectLst/>
                  <a:uFillTx/>
                  <a:latin typeface="+mj-lt"/>
                  <a:ea typeface="+mn-ea"/>
                  <a:cs typeface="+mn-cs"/>
                  <a:sym typeface="Franklin Gothic Demi Cond"/>
                </a:rPr>
                <a:t>ADVISORY SERVICES</a:t>
              </a:r>
            </a:p>
          </p:txBody>
        </p:sp>
        <p:sp>
          <p:nvSpPr>
            <p:cNvPr id="12" name="Rectangle: Rounded Corners 11">
              <a:extLst>
                <a:ext uri="{FF2B5EF4-FFF2-40B4-BE49-F238E27FC236}">
                  <a16:creationId xmlns:a16="http://schemas.microsoft.com/office/drawing/2014/main" id="{0D24BD47-D3A2-4D5A-B469-BE5C6CFA05B9}"/>
                </a:ext>
              </a:extLst>
            </p:cNvPr>
            <p:cNvSpPr/>
            <p:nvPr/>
          </p:nvSpPr>
          <p:spPr>
            <a:xfrm>
              <a:off x="6809362" y="2005003"/>
              <a:ext cx="3737988" cy="454025"/>
            </a:xfrm>
            <a:prstGeom prst="roundRect">
              <a:avLst/>
            </a:prstGeom>
            <a:solidFill>
              <a:srgbClr val="00B050">
                <a:alpha val="80000"/>
              </a:srgbClr>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FFFF"/>
                  </a:solidFill>
                  <a:effectLst/>
                  <a:uFillTx/>
                  <a:latin typeface="+mj-lt"/>
                  <a:ea typeface="+mn-ea"/>
                  <a:cs typeface="+mn-cs"/>
                  <a:sym typeface="Franklin Gothic Demi Cond"/>
                </a:rPr>
                <a:t>APPLICATION DEVELOPMENT</a:t>
              </a:r>
            </a:p>
          </p:txBody>
        </p:sp>
        <p:sp>
          <p:nvSpPr>
            <p:cNvPr id="13" name="Rectangle: Rounded Corners 12">
              <a:extLst>
                <a:ext uri="{FF2B5EF4-FFF2-40B4-BE49-F238E27FC236}">
                  <a16:creationId xmlns:a16="http://schemas.microsoft.com/office/drawing/2014/main" id="{D15CDFE4-7FF3-4B8A-A3F1-83A45C174F27}"/>
                </a:ext>
              </a:extLst>
            </p:cNvPr>
            <p:cNvSpPr/>
            <p:nvPr/>
          </p:nvSpPr>
          <p:spPr>
            <a:xfrm>
              <a:off x="6809362" y="2578457"/>
              <a:ext cx="3737988" cy="454025"/>
            </a:xfrm>
            <a:prstGeom prst="roundRect">
              <a:avLst/>
            </a:prstGeom>
            <a:solidFill>
              <a:srgbClr val="00B050">
                <a:alpha val="50196"/>
              </a:srgbClr>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2000" dirty="0">
                  <a:solidFill>
                    <a:srgbClr val="FFFFFF"/>
                  </a:solidFill>
                  <a:latin typeface="+mj-lt"/>
                  <a:sym typeface="Franklin Gothic Demi Cond"/>
                </a:rPr>
                <a:t>MOBILE SOLUTIONS</a:t>
              </a:r>
              <a:endParaRPr kumimoji="0" lang="en-US" sz="2000" b="0" i="0" u="none" strike="noStrike" cap="none" spc="0" normalizeH="0" baseline="0" dirty="0">
                <a:ln>
                  <a:noFill/>
                </a:ln>
                <a:solidFill>
                  <a:srgbClr val="FFFFFF"/>
                </a:solidFill>
                <a:effectLst/>
                <a:uFillTx/>
                <a:latin typeface="+mj-lt"/>
                <a:ea typeface="+mn-ea"/>
                <a:cs typeface="+mn-cs"/>
                <a:sym typeface="Franklin Gothic Demi Cond"/>
              </a:endParaRPr>
            </a:p>
          </p:txBody>
        </p:sp>
        <p:sp>
          <p:nvSpPr>
            <p:cNvPr id="14" name="Rectangle: Rounded Corners 13">
              <a:extLst>
                <a:ext uri="{FF2B5EF4-FFF2-40B4-BE49-F238E27FC236}">
                  <a16:creationId xmlns:a16="http://schemas.microsoft.com/office/drawing/2014/main" id="{C01ED844-F4C4-4C60-9169-20AE6A6EA073}"/>
                </a:ext>
              </a:extLst>
            </p:cNvPr>
            <p:cNvSpPr/>
            <p:nvPr/>
          </p:nvSpPr>
          <p:spPr>
            <a:xfrm>
              <a:off x="6809361" y="3151911"/>
              <a:ext cx="3737988" cy="454025"/>
            </a:xfrm>
            <a:prstGeom prst="roundRect">
              <a:avLst/>
            </a:prstGeom>
            <a:solidFill>
              <a:srgbClr val="00823B"/>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DATA &amp; ANALYTICS</a:t>
              </a:r>
            </a:p>
          </p:txBody>
        </p:sp>
        <p:sp>
          <p:nvSpPr>
            <p:cNvPr id="15" name="Rectangle: Rounded Corners 14">
              <a:extLst>
                <a:ext uri="{FF2B5EF4-FFF2-40B4-BE49-F238E27FC236}">
                  <a16:creationId xmlns:a16="http://schemas.microsoft.com/office/drawing/2014/main" id="{7F626574-B4AF-4C56-8972-AB7A4D59A844}"/>
                </a:ext>
              </a:extLst>
            </p:cNvPr>
            <p:cNvSpPr/>
            <p:nvPr/>
          </p:nvSpPr>
          <p:spPr>
            <a:xfrm>
              <a:off x="6809361" y="3725365"/>
              <a:ext cx="3737988" cy="454025"/>
            </a:xfrm>
            <a:prstGeom prst="roundRect">
              <a:avLst/>
            </a:prstGeom>
            <a:solidFill>
              <a:srgbClr val="00B050">
                <a:alpha val="80000"/>
              </a:srgbClr>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INTERNET OF THINGS</a:t>
              </a:r>
            </a:p>
          </p:txBody>
        </p:sp>
        <p:sp>
          <p:nvSpPr>
            <p:cNvPr id="16" name="Rectangle: Rounded Corners 15">
              <a:extLst>
                <a:ext uri="{FF2B5EF4-FFF2-40B4-BE49-F238E27FC236}">
                  <a16:creationId xmlns:a16="http://schemas.microsoft.com/office/drawing/2014/main" id="{9DF349BC-66E1-4BE1-ACF2-24AEA9EC49CE}"/>
                </a:ext>
              </a:extLst>
            </p:cNvPr>
            <p:cNvSpPr/>
            <p:nvPr/>
          </p:nvSpPr>
          <p:spPr>
            <a:xfrm>
              <a:off x="6809361" y="4298819"/>
              <a:ext cx="3737988" cy="454025"/>
            </a:xfrm>
            <a:prstGeom prst="roundRect">
              <a:avLst/>
            </a:prstGeom>
            <a:solidFill>
              <a:srgbClr val="00B050">
                <a:alpha val="50196"/>
              </a:srgbClr>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APPLICATION MANAGEMENT</a:t>
              </a:r>
            </a:p>
          </p:txBody>
        </p:sp>
        <p:sp>
          <p:nvSpPr>
            <p:cNvPr id="17" name="Rectangle: Rounded Corners 16">
              <a:extLst>
                <a:ext uri="{FF2B5EF4-FFF2-40B4-BE49-F238E27FC236}">
                  <a16:creationId xmlns:a16="http://schemas.microsoft.com/office/drawing/2014/main" id="{DAEF8CC0-3028-4F9D-84AB-083F7D1F072E}"/>
                </a:ext>
              </a:extLst>
            </p:cNvPr>
            <p:cNvSpPr/>
            <p:nvPr/>
          </p:nvSpPr>
          <p:spPr>
            <a:xfrm>
              <a:off x="6809361" y="4872273"/>
              <a:ext cx="3737988" cy="454025"/>
            </a:xfrm>
            <a:prstGeom prst="roundRect">
              <a:avLst/>
            </a:prstGeom>
            <a:solidFill>
              <a:schemeClr val="accent1"/>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TESTING SERVICES</a:t>
              </a:r>
            </a:p>
          </p:txBody>
        </p:sp>
        <p:sp>
          <p:nvSpPr>
            <p:cNvPr id="18" name="Rectangle: Rounded Corners 17">
              <a:extLst>
                <a:ext uri="{FF2B5EF4-FFF2-40B4-BE49-F238E27FC236}">
                  <a16:creationId xmlns:a16="http://schemas.microsoft.com/office/drawing/2014/main" id="{BA1A7FCD-306E-4CAF-9526-79C585C60019}"/>
                </a:ext>
              </a:extLst>
            </p:cNvPr>
            <p:cNvSpPr/>
            <p:nvPr/>
          </p:nvSpPr>
          <p:spPr>
            <a:xfrm>
              <a:off x="6809361" y="5445726"/>
              <a:ext cx="3737988" cy="454025"/>
            </a:xfrm>
            <a:prstGeom prst="roundRect">
              <a:avLst/>
            </a:prstGeom>
            <a:solidFill>
              <a:srgbClr val="00823B"/>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60" tIns="50800" rIns="0" bIns="50800" numCol="1" spcCol="38100" rtlCol="0" fromWordArt="0" anchor="ctr" anchorCtr="0" forceAA="0" compatLnSpc="1">
              <a:prstTxWarp prst="textNoShape">
                <a:avLst/>
              </a:prstTxWarp>
              <a:spAutoFit/>
            </a:bodyPr>
            <a:lstStyle/>
            <a:p>
              <a:pPr defTabSz="825500" hangingPunct="0"/>
              <a:r>
                <a:rPr lang="en-US" sz="2000" dirty="0">
                  <a:solidFill>
                    <a:srgbClr val="FFFFFF"/>
                  </a:solidFill>
                  <a:latin typeface="+mj-lt"/>
                  <a:sym typeface="Franklin Gothic Demi Cond"/>
                </a:rPr>
                <a:t>PLATFORM SERVICES</a:t>
              </a:r>
            </a:p>
          </p:txBody>
        </p:sp>
        <p:pic>
          <p:nvPicPr>
            <p:cNvPr id="4" name="Graphic 3">
              <a:extLst>
                <a:ext uri="{FF2B5EF4-FFF2-40B4-BE49-F238E27FC236}">
                  <a16:creationId xmlns:a16="http://schemas.microsoft.com/office/drawing/2014/main" id="{44AAFA0C-E2A4-43AE-A819-0C4BF65290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2306" y="1531702"/>
              <a:ext cx="375679" cy="307374"/>
            </a:xfrm>
            <a:prstGeom prst="rect">
              <a:avLst/>
            </a:prstGeom>
            <a:effectLst>
              <a:outerShdw blurRad="50800" dist="38100" dir="2700000" algn="tl" rotWithShape="0">
                <a:prstClr val="black">
                  <a:alpha val="40000"/>
                </a:prstClr>
              </a:outerShdw>
            </a:effectLst>
          </p:spPr>
        </p:pic>
        <p:pic>
          <p:nvPicPr>
            <p:cNvPr id="5" name="Graphic 4">
              <a:extLst>
                <a:ext uri="{FF2B5EF4-FFF2-40B4-BE49-F238E27FC236}">
                  <a16:creationId xmlns:a16="http://schemas.microsoft.com/office/drawing/2014/main" id="{3F2E43F3-4612-4957-9E5C-2808CA9117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77759" y="2071281"/>
              <a:ext cx="482203" cy="321469"/>
            </a:xfrm>
            <a:prstGeom prst="rect">
              <a:avLst/>
            </a:prstGeom>
            <a:effectLst>
              <a:outerShdw blurRad="50800" dist="38100" dir="2700000" algn="tl" rotWithShape="0">
                <a:prstClr val="black">
                  <a:alpha val="40000"/>
                </a:prstClr>
              </a:outerShdw>
            </a:effectLst>
          </p:spPr>
        </p:pic>
        <p:pic>
          <p:nvPicPr>
            <p:cNvPr id="6" name="Graphic 5">
              <a:extLst>
                <a:ext uri="{FF2B5EF4-FFF2-40B4-BE49-F238E27FC236}">
                  <a16:creationId xmlns:a16="http://schemas.microsoft.com/office/drawing/2014/main" id="{523446B6-C1FE-4B09-98CC-5F908AC7E1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3741" y="2631638"/>
              <a:ext cx="233365" cy="355604"/>
            </a:xfrm>
            <a:prstGeom prst="rect">
              <a:avLst/>
            </a:prstGeom>
            <a:effectLst>
              <a:outerShdw blurRad="50800" dist="38100" dir="2700000" algn="tl" rotWithShape="0">
                <a:prstClr val="black">
                  <a:alpha val="40000"/>
                </a:prstClr>
              </a:outerShdw>
            </a:effectLst>
          </p:spPr>
        </p:pic>
        <p:pic>
          <p:nvPicPr>
            <p:cNvPr id="19" name="Graphic 18">
              <a:extLst>
                <a:ext uri="{FF2B5EF4-FFF2-40B4-BE49-F238E27FC236}">
                  <a16:creationId xmlns:a16="http://schemas.microsoft.com/office/drawing/2014/main" id="{D4841DF4-AED1-46E1-AC30-C857FB524E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61245" y="3262044"/>
              <a:ext cx="515232" cy="323860"/>
            </a:xfrm>
            <a:prstGeom prst="rect">
              <a:avLst/>
            </a:prstGeom>
            <a:effectLst>
              <a:outerShdw blurRad="50800" dist="38100" dir="2700000" algn="tl" rotWithShape="0">
                <a:prstClr val="black">
                  <a:alpha val="40000"/>
                </a:prstClr>
              </a:outerShdw>
            </a:effectLst>
          </p:spPr>
        </p:pic>
        <p:pic>
          <p:nvPicPr>
            <p:cNvPr id="20" name="Graphic 19">
              <a:extLst>
                <a:ext uri="{FF2B5EF4-FFF2-40B4-BE49-F238E27FC236}">
                  <a16:creationId xmlns:a16="http://schemas.microsoft.com/office/drawing/2014/main" id="{6459DAC5-D1A4-4049-A6D2-51BDFB5119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1245" y="3770303"/>
              <a:ext cx="516857" cy="364149"/>
            </a:xfrm>
            <a:prstGeom prst="rect">
              <a:avLst/>
            </a:prstGeom>
            <a:effectLst>
              <a:outerShdw blurRad="50800" dist="38100" dir="2700000" algn="tl" rotWithShape="0">
                <a:prstClr val="black">
                  <a:alpha val="40000"/>
                </a:prstClr>
              </a:outerShdw>
            </a:effectLst>
          </p:spPr>
        </p:pic>
        <p:pic>
          <p:nvPicPr>
            <p:cNvPr id="21" name="Graphic 20">
              <a:extLst>
                <a:ext uri="{FF2B5EF4-FFF2-40B4-BE49-F238E27FC236}">
                  <a16:creationId xmlns:a16="http://schemas.microsoft.com/office/drawing/2014/main" id="{A336E945-E8A5-4418-95E1-2FEB8ABFD6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81820" y="4328146"/>
              <a:ext cx="501046" cy="391442"/>
            </a:xfrm>
            <a:prstGeom prst="rect">
              <a:avLst/>
            </a:prstGeom>
            <a:effectLst>
              <a:outerShdw blurRad="50800" dist="38100" dir="2700000" algn="tl" rotWithShape="0">
                <a:prstClr val="black">
                  <a:alpha val="40000"/>
                </a:prstClr>
              </a:outerShdw>
            </a:effectLst>
          </p:spPr>
        </p:pic>
        <p:pic>
          <p:nvPicPr>
            <p:cNvPr id="22" name="Graphic 21">
              <a:extLst>
                <a:ext uri="{FF2B5EF4-FFF2-40B4-BE49-F238E27FC236}">
                  <a16:creationId xmlns:a16="http://schemas.microsoft.com/office/drawing/2014/main" id="{9058A048-C35F-4E67-BE3F-3FD43AB51A6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4430" y="4874829"/>
              <a:ext cx="360781" cy="487055"/>
            </a:xfrm>
            <a:prstGeom prst="rect">
              <a:avLst/>
            </a:prstGeom>
            <a:effectLst>
              <a:outerShdw blurRad="50800" dist="38100" dir="2700000" algn="tl" rotWithShape="0">
                <a:prstClr val="black">
                  <a:alpha val="40000"/>
                </a:prstClr>
              </a:outerShdw>
            </a:effectLst>
          </p:spPr>
        </p:pic>
        <p:pic>
          <p:nvPicPr>
            <p:cNvPr id="23" name="Graphic 22">
              <a:extLst>
                <a:ext uri="{FF2B5EF4-FFF2-40B4-BE49-F238E27FC236}">
                  <a16:creationId xmlns:a16="http://schemas.microsoft.com/office/drawing/2014/main" id="{36433481-8625-489B-86D9-87714F9A9D8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81575" y="5484578"/>
              <a:ext cx="493054" cy="40500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978616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0969-8776-410F-8F05-AA2A1D0B465E}"/>
              </a:ext>
            </a:extLst>
          </p:cNvPr>
          <p:cNvSpPr txBox="1">
            <a:spLocks/>
          </p:cNvSpPr>
          <p:nvPr/>
        </p:nvSpPr>
        <p:spPr>
          <a:xfrm>
            <a:off x="655320" y="365125"/>
            <a:ext cx="5120114" cy="1692794"/>
          </a:xfrm>
          <a:prstGeom prst="rect">
            <a:avLst/>
          </a:prstGeom>
        </p:spPr>
        <p:txBody>
          <a:bodyPr vert="horz" lIns="91440" tIns="45720" rIns="91440" bIns="45720" rtlCol="0" anchor="ctr">
            <a:normAutofit fontScale="85000" lnSpcReduction="10000"/>
          </a:bodyPr>
          <a:lstStyle>
            <a:lvl1pPr marL="0" marR="0" indent="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1pPr>
            <a:lvl2pPr marL="0" marR="0" indent="1143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2pPr>
            <a:lvl3pPr marL="0" marR="0" indent="2286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3pPr>
            <a:lvl4pPr marL="0" marR="0" indent="3429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4pPr>
            <a:lvl5pPr marL="0" marR="0" indent="4572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5pPr>
            <a:lvl6pPr marL="0" marR="0" indent="5715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6pPr>
            <a:lvl7pPr marL="0" marR="0" indent="6858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7pPr>
            <a:lvl8pPr marL="0" marR="0" indent="8001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8pPr>
            <a:lvl9pPr marL="0" marR="0" indent="9144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9pPr>
          </a:lstStyle>
          <a:p>
            <a:r>
              <a:rPr lang="en-US" kern="0"/>
              <a:t>About Me</a:t>
            </a:r>
            <a:endParaRPr lang="en-US" kern="0" dirty="0"/>
          </a:p>
        </p:txBody>
      </p:sp>
      <p:sp>
        <p:nvSpPr>
          <p:cNvPr id="4" name="Content Placeholder 5">
            <a:extLst>
              <a:ext uri="{FF2B5EF4-FFF2-40B4-BE49-F238E27FC236}">
                <a16:creationId xmlns:a16="http://schemas.microsoft.com/office/drawing/2014/main" id="{FA17FCB7-3659-4AB2-93D0-D7FAA39555EA}"/>
              </a:ext>
            </a:extLst>
          </p:cNvPr>
          <p:cNvSpPr txBox="1">
            <a:spLocks/>
          </p:cNvSpPr>
          <p:nvPr/>
        </p:nvSpPr>
        <p:spPr>
          <a:xfrm>
            <a:off x="655321" y="2575034"/>
            <a:ext cx="5120113" cy="3462228"/>
          </a:xfrm>
          <a:prstGeom prst="rect">
            <a:avLst/>
          </a:prstGeom>
        </p:spPr>
        <p:txBody>
          <a:bodyPr vert="horz" lIns="91440" tIns="45720" rIns="91440" bIns="45720" rtlCol="0">
            <a:normAutofit fontScale="85000" lnSpcReduction="20000"/>
          </a:bodyPr>
          <a:lstStyle>
            <a:lvl1pPr marL="21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pPr marL="0" indent="0">
              <a:buFontTx/>
              <a:buNone/>
            </a:pPr>
            <a:r>
              <a:rPr lang="en-US" kern="0" dirty="0"/>
              <a:t>I have been developing software commercially for the last 15 year. In my free time I enjoy mixing live music for local Louisville bands, making movies, and developing video games. </a:t>
            </a:r>
          </a:p>
          <a:p>
            <a:pPr marL="0" indent="0">
              <a:buFontTx/>
              <a:buNone/>
            </a:pPr>
            <a:endParaRPr lang="en-US" kern="0" dirty="0"/>
          </a:p>
          <a:p>
            <a:pPr marL="0" indent="0">
              <a:buFontTx/>
              <a:buNone/>
            </a:pPr>
            <a:endParaRPr lang="en-US" kern="0" dirty="0"/>
          </a:p>
          <a:p>
            <a:pPr marL="0" indent="0">
              <a:buFontTx/>
              <a:buNone/>
            </a:pPr>
            <a:r>
              <a:rPr lang="en-US" kern="0" dirty="0">
                <a:solidFill>
                  <a:schemeClr val="accent5"/>
                </a:solidFill>
              </a:rPr>
              <a:t>         </a:t>
            </a:r>
            <a:r>
              <a:rPr lang="en-US" kern="0" dirty="0">
                <a:solidFill>
                  <a:schemeClr val="accent5"/>
                </a:solidFill>
                <a:hlinkClick r:id="rId3">
                  <a:extLst>
                    <a:ext uri="{A12FA001-AC4F-418D-AE19-62706E023703}">
                      <ahyp:hlinkClr xmlns:ahyp="http://schemas.microsoft.com/office/drawing/2018/hyperlinkcolor" val="tx"/>
                    </a:ext>
                  </a:extLst>
                </a:hlinkClick>
              </a:rPr>
              <a:t>https://github.com/cdwaddell</a:t>
            </a:r>
            <a:endParaRPr lang="en-US" kern="0" dirty="0">
              <a:solidFill>
                <a:schemeClr val="accent5"/>
              </a:solidFill>
            </a:endParaRPr>
          </a:p>
          <a:p>
            <a:pPr marL="0" indent="0">
              <a:buFontTx/>
              <a:buNone/>
            </a:pPr>
            <a:r>
              <a:rPr lang="en-US" kern="0" dirty="0">
                <a:solidFill>
                  <a:schemeClr val="accent5"/>
                </a:solidFill>
              </a:rPr>
              <a:t>         </a:t>
            </a:r>
            <a:r>
              <a:rPr lang="en-US" kern="0" dirty="0">
                <a:solidFill>
                  <a:schemeClr val="accent5"/>
                </a:solidFill>
                <a:hlinkClick r:id="rId4">
                  <a:extLst>
                    <a:ext uri="{A12FA001-AC4F-418D-AE19-62706E023703}">
                      <ahyp:hlinkClr xmlns:ahyp="http://schemas.microsoft.com/office/drawing/2018/hyperlinkcolor" val="tx"/>
                    </a:ext>
                  </a:extLst>
                </a:hlinkClick>
              </a:rPr>
              <a:t>https://www.linkedin.com/in/cdwaddell</a:t>
            </a:r>
            <a:endParaRPr lang="en-US" kern="0" dirty="0">
              <a:solidFill>
                <a:schemeClr val="accent5"/>
              </a:solidFill>
            </a:endParaRPr>
          </a:p>
          <a:p>
            <a:pPr marL="0" indent="0">
              <a:buFontTx/>
              <a:buNone/>
            </a:pPr>
            <a:r>
              <a:rPr lang="en-US" kern="0" dirty="0">
                <a:solidFill>
                  <a:schemeClr val="accent5"/>
                </a:solidFill>
              </a:rPr>
              <a:t>         </a:t>
            </a:r>
            <a:r>
              <a:rPr lang="en-US" kern="0" dirty="0">
                <a:solidFill>
                  <a:schemeClr val="accent5"/>
                </a:solidFill>
                <a:hlinkClick r:id="rId5">
                  <a:extLst>
                    <a:ext uri="{A12FA001-AC4F-418D-AE19-62706E023703}">
                      <ahyp:hlinkClr xmlns:ahyp="http://schemas.microsoft.com/office/drawing/2018/hyperlinkcolor" val="tx"/>
                    </a:ext>
                  </a:extLst>
                </a:hlinkClick>
              </a:rPr>
              <a:t>@</a:t>
            </a:r>
            <a:r>
              <a:rPr lang="en-US" kern="0" dirty="0" err="1">
                <a:solidFill>
                  <a:schemeClr val="accent5"/>
                </a:solidFill>
                <a:hlinkClick r:id="rId5">
                  <a:extLst>
                    <a:ext uri="{A12FA001-AC4F-418D-AE19-62706E023703}">
                      <ahyp:hlinkClr xmlns:ahyp="http://schemas.microsoft.com/office/drawing/2018/hyperlinkcolor" val="tx"/>
                    </a:ext>
                  </a:extLst>
                </a:hlinkClick>
              </a:rPr>
              <a:t>cdanielwaddell</a:t>
            </a:r>
            <a:endParaRPr lang="en-US" kern="0" dirty="0">
              <a:solidFill>
                <a:schemeClr val="accent5"/>
              </a:solidFill>
            </a:endParaRPr>
          </a:p>
          <a:p>
            <a:pPr marL="0" indent="0">
              <a:buFontTx/>
              <a:buNone/>
            </a:pPr>
            <a:endParaRPr lang="en-US" kern="0" dirty="0"/>
          </a:p>
        </p:txBody>
      </p:sp>
      <p:pic>
        <p:nvPicPr>
          <p:cNvPr id="5" name="Content Placeholder 8">
            <a:extLst>
              <a:ext uri="{FF2B5EF4-FFF2-40B4-BE49-F238E27FC236}">
                <a16:creationId xmlns:a16="http://schemas.microsoft.com/office/drawing/2014/main" id="{DA6D5925-ABC1-4D2A-AC98-E62395FE361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061" r="6312"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6" name="Picture 2" descr="Image result for github logo">
            <a:extLst>
              <a:ext uri="{FF2B5EF4-FFF2-40B4-BE49-F238E27FC236}">
                <a16:creationId xmlns:a16="http://schemas.microsoft.com/office/drawing/2014/main" id="{95904E3B-4C71-49D1-802A-D07FE27442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2174" y="4560921"/>
            <a:ext cx="435474" cy="435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linkedin logo">
            <a:extLst>
              <a:ext uri="{FF2B5EF4-FFF2-40B4-BE49-F238E27FC236}">
                <a16:creationId xmlns:a16="http://schemas.microsoft.com/office/drawing/2014/main" id="{594F9D0E-D705-4DE2-A16F-23F2F12766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2174" y="5132872"/>
            <a:ext cx="435474" cy="327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twitter logo">
            <a:extLst>
              <a:ext uri="{FF2B5EF4-FFF2-40B4-BE49-F238E27FC236}">
                <a16:creationId xmlns:a16="http://schemas.microsoft.com/office/drawing/2014/main" id="{B9CC5452-72FE-4A0C-B500-0D2B7BB7A22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2219" y="5650125"/>
            <a:ext cx="435429" cy="3272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mages.youracclaim.com/images/421ca115-c03d-403d-893c-da7652bb8619/MCSA%2BWeb%2BApplications-01.png">
            <a:extLst>
              <a:ext uri="{FF2B5EF4-FFF2-40B4-BE49-F238E27FC236}">
                <a16:creationId xmlns:a16="http://schemas.microsoft.com/office/drawing/2014/main" id="{BF353E61-B58A-46EA-BD4F-E92855D70CB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11068" y="3482750"/>
            <a:ext cx="712695" cy="7126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youracclaim.com/images/9c42deab-bb34-4a70-b8d8-63b6f452fed8/MCSD%2BApp%2BBuilder-01.png">
            <a:extLst>
              <a:ext uri="{FF2B5EF4-FFF2-40B4-BE49-F238E27FC236}">
                <a16:creationId xmlns:a16="http://schemas.microsoft.com/office/drawing/2014/main" id="{FAAE4B58-41D7-4794-BF1B-90BCFCF0BEC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52592" y="3482750"/>
            <a:ext cx="712695" cy="712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316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A503-2792-4C97-A637-B43F9AA9E949}"/>
              </a:ext>
            </a:extLst>
          </p:cNvPr>
          <p:cNvSpPr>
            <a:spLocks noGrp="1"/>
          </p:cNvSpPr>
          <p:nvPr>
            <p:ph type="title"/>
          </p:nvPr>
        </p:nvSpPr>
        <p:spPr>
          <a:xfrm>
            <a:off x="2359218" y="3912700"/>
            <a:ext cx="5819582" cy="874255"/>
          </a:xfrm>
        </p:spPr>
        <p:txBody>
          <a:bodyPr/>
          <a:lstStyle/>
          <a:p>
            <a:r>
              <a:rPr lang="en-US" dirty="0"/>
              <a:t>Multi-Threading </a:t>
            </a:r>
          </a:p>
        </p:txBody>
      </p:sp>
      <p:sp>
        <p:nvSpPr>
          <p:cNvPr id="4" name="Text Placeholder 3">
            <a:extLst>
              <a:ext uri="{FF2B5EF4-FFF2-40B4-BE49-F238E27FC236}">
                <a16:creationId xmlns:a16="http://schemas.microsoft.com/office/drawing/2014/main" id="{3B23B5C2-66AF-4B89-B11B-0B840BF50B4D}"/>
              </a:ext>
            </a:extLst>
          </p:cNvPr>
          <p:cNvSpPr>
            <a:spLocks noGrp="1"/>
          </p:cNvSpPr>
          <p:nvPr>
            <p:ph type="body" sz="quarter" idx="14"/>
          </p:nvPr>
        </p:nvSpPr>
        <p:spPr/>
        <p:txBody>
          <a:bodyPr/>
          <a:lstStyle/>
          <a:p>
            <a:r>
              <a:rPr lang="en-US" dirty="0"/>
              <a:t>App threads are functionally the same as OS Threads.</a:t>
            </a:r>
          </a:p>
          <a:p>
            <a:r>
              <a:rPr lang="en-US" dirty="0"/>
              <a:t>Tasks are wrappers around threads.</a:t>
            </a:r>
          </a:p>
          <a:p>
            <a:r>
              <a:rPr lang="en-US" dirty="0"/>
              <a:t>You can use the Concurrency Visualizer to see threads (not available in VS 2019 or for Web).</a:t>
            </a:r>
          </a:p>
        </p:txBody>
      </p:sp>
      <p:pic>
        <p:nvPicPr>
          <p:cNvPr id="5" name="Picture 4">
            <a:extLst>
              <a:ext uri="{FF2B5EF4-FFF2-40B4-BE49-F238E27FC236}">
                <a16:creationId xmlns:a16="http://schemas.microsoft.com/office/drawing/2014/main" id="{C203C7FE-91CE-4C9C-8A17-FE98B809B016}"/>
              </a:ext>
            </a:extLst>
          </p:cNvPr>
          <p:cNvPicPr>
            <a:picLocks noChangeAspect="1"/>
          </p:cNvPicPr>
          <p:nvPr/>
        </p:nvPicPr>
        <p:blipFill>
          <a:blip r:embed="rId3"/>
          <a:stretch>
            <a:fillRect/>
          </a:stretch>
        </p:blipFill>
        <p:spPr>
          <a:xfrm>
            <a:off x="1778000" y="684745"/>
            <a:ext cx="10025196" cy="3008413"/>
          </a:xfrm>
          <a:prstGeom prst="rect">
            <a:avLst/>
          </a:prstGeom>
        </p:spPr>
      </p:pic>
    </p:spTree>
    <p:extLst>
      <p:ext uri="{BB962C8B-B14F-4D97-AF65-F5344CB8AC3E}">
        <p14:creationId xmlns:p14="http://schemas.microsoft.com/office/powerpoint/2010/main" val="194998158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B0E9-6842-42D4-90DC-90961857A06E}"/>
              </a:ext>
            </a:extLst>
          </p:cNvPr>
          <p:cNvSpPr>
            <a:spLocks noGrp="1"/>
          </p:cNvSpPr>
          <p:nvPr>
            <p:ph type="title"/>
          </p:nvPr>
        </p:nvSpPr>
        <p:spPr>
          <a:xfrm>
            <a:off x="8635999" y="1049853"/>
            <a:ext cx="3074219" cy="2785548"/>
          </a:xfrm>
        </p:spPr>
        <p:txBody>
          <a:bodyPr/>
          <a:lstStyle/>
          <a:p>
            <a:r>
              <a:rPr lang="en-US" sz="4700" dirty="0"/>
              <a:t>Origins of async/await and UI heavy applications</a:t>
            </a:r>
          </a:p>
        </p:txBody>
      </p:sp>
      <p:sp>
        <p:nvSpPr>
          <p:cNvPr id="3" name="Text Placeholder 2">
            <a:extLst>
              <a:ext uri="{FF2B5EF4-FFF2-40B4-BE49-F238E27FC236}">
                <a16:creationId xmlns:a16="http://schemas.microsoft.com/office/drawing/2014/main" id="{999B7542-72B5-4024-90F4-07C9FEA765C8}"/>
              </a:ext>
            </a:extLst>
          </p:cNvPr>
          <p:cNvSpPr>
            <a:spLocks noGrp="1"/>
          </p:cNvSpPr>
          <p:nvPr>
            <p:ph type="body" sz="quarter" idx="1"/>
          </p:nvPr>
        </p:nvSpPr>
        <p:spPr>
          <a:xfrm>
            <a:off x="8636000" y="4272041"/>
            <a:ext cx="2921000" cy="2161426"/>
          </a:xfrm>
        </p:spPr>
        <p:txBody>
          <a:bodyPr/>
          <a:lstStyle/>
          <a:p>
            <a:r>
              <a:rPr lang="en-US" dirty="0"/>
              <a:t>In many applications with a main UI thread, if your UI thread is ever halted then your application will become unresponsive. And you can not modify anything on the UI thread outside of that thread.</a:t>
            </a:r>
          </a:p>
        </p:txBody>
      </p:sp>
      <p:pic>
        <p:nvPicPr>
          <p:cNvPr id="8" name="Picture 7">
            <a:extLst>
              <a:ext uri="{FF2B5EF4-FFF2-40B4-BE49-F238E27FC236}">
                <a16:creationId xmlns:a16="http://schemas.microsoft.com/office/drawing/2014/main" id="{657B7CC2-2EB2-44C4-801B-99B548D0F5AE}"/>
              </a:ext>
            </a:extLst>
          </p:cNvPr>
          <p:cNvPicPr>
            <a:picLocks noChangeAspect="1"/>
          </p:cNvPicPr>
          <p:nvPr/>
        </p:nvPicPr>
        <p:blipFill>
          <a:blip r:embed="rId3"/>
          <a:stretch>
            <a:fillRect/>
          </a:stretch>
        </p:blipFill>
        <p:spPr>
          <a:xfrm>
            <a:off x="99636" y="1281472"/>
            <a:ext cx="7857870" cy="3764741"/>
          </a:xfrm>
          <a:prstGeom prst="rect">
            <a:avLst/>
          </a:prstGeom>
        </p:spPr>
      </p:pic>
    </p:spTree>
    <p:extLst>
      <p:ext uri="{BB962C8B-B14F-4D97-AF65-F5344CB8AC3E}">
        <p14:creationId xmlns:p14="http://schemas.microsoft.com/office/powerpoint/2010/main" val="18203466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35E9FAB-2F86-4854-9076-D34CD2F47F9F}"/>
              </a:ext>
            </a:extLst>
          </p:cNvPr>
          <p:cNvSpPr>
            <a:spLocks noGrp="1"/>
          </p:cNvSpPr>
          <p:nvPr>
            <p:ph type="body" sz="quarter" idx="13"/>
          </p:nvPr>
        </p:nvSpPr>
        <p:spPr>
          <a:xfrm>
            <a:off x="636259" y="1419225"/>
            <a:ext cx="10919483" cy="378950"/>
          </a:xfrm>
        </p:spPr>
        <p:txBody>
          <a:bodyPr/>
          <a:lstStyle/>
          <a:p>
            <a:r>
              <a:rPr lang="en-US" dirty="0"/>
              <a:t>Multi-threading made easy*</a:t>
            </a:r>
          </a:p>
        </p:txBody>
      </p:sp>
      <p:sp>
        <p:nvSpPr>
          <p:cNvPr id="5" name="Title 4">
            <a:extLst>
              <a:ext uri="{FF2B5EF4-FFF2-40B4-BE49-F238E27FC236}">
                <a16:creationId xmlns:a16="http://schemas.microsoft.com/office/drawing/2014/main" id="{96CA46C6-9904-43B2-9FF9-2EA76F878EB7}"/>
              </a:ext>
            </a:extLst>
          </p:cNvPr>
          <p:cNvSpPr>
            <a:spLocks noGrp="1"/>
          </p:cNvSpPr>
          <p:nvPr>
            <p:ph type="title"/>
          </p:nvPr>
        </p:nvSpPr>
        <p:spPr/>
        <p:txBody>
          <a:bodyPr/>
          <a:lstStyle/>
          <a:p>
            <a:r>
              <a:rPr lang="en-US" dirty="0"/>
              <a:t>What is async/await in C#</a:t>
            </a:r>
          </a:p>
        </p:txBody>
      </p:sp>
      <p:pic>
        <p:nvPicPr>
          <p:cNvPr id="10" name="Picture 9">
            <a:extLst>
              <a:ext uri="{FF2B5EF4-FFF2-40B4-BE49-F238E27FC236}">
                <a16:creationId xmlns:a16="http://schemas.microsoft.com/office/drawing/2014/main" id="{12C9283C-7B67-4C5A-B3AF-7A2712913E39}"/>
              </a:ext>
            </a:extLst>
          </p:cNvPr>
          <p:cNvPicPr>
            <a:picLocks noChangeAspect="1"/>
          </p:cNvPicPr>
          <p:nvPr/>
        </p:nvPicPr>
        <p:blipFill>
          <a:blip r:embed="rId3"/>
          <a:stretch>
            <a:fillRect/>
          </a:stretch>
        </p:blipFill>
        <p:spPr>
          <a:xfrm>
            <a:off x="994618" y="2046799"/>
            <a:ext cx="4686300" cy="3914775"/>
          </a:xfrm>
          <a:prstGeom prst="rect">
            <a:avLst/>
          </a:prstGeom>
        </p:spPr>
      </p:pic>
      <p:pic>
        <p:nvPicPr>
          <p:cNvPr id="11" name="Picture 10">
            <a:extLst>
              <a:ext uri="{FF2B5EF4-FFF2-40B4-BE49-F238E27FC236}">
                <a16:creationId xmlns:a16="http://schemas.microsoft.com/office/drawing/2014/main" id="{6016089C-E573-47DD-B4A9-DAFD7390B992}"/>
              </a:ext>
            </a:extLst>
          </p:cNvPr>
          <p:cNvPicPr>
            <a:picLocks noChangeAspect="1"/>
          </p:cNvPicPr>
          <p:nvPr/>
        </p:nvPicPr>
        <p:blipFill>
          <a:blip r:embed="rId4"/>
          <a:stretch>
            <a:fillRect/>
          </a:stretch>
        </p:blipFill>
        <p:spPr>
          <a:xfrm>
            <a:off x="6096000" y="2026479"/>
            <a:ext cx="5048250" cy="3981450"/>
          </a:xfrm>
          <a:prstGeom prst="rect">
            <a:avLst/>
          </a:prstGeom>
        </p:spPr>
      </p:pic>
    </p:spTree>
    <p:extLst>
      <p:ext uri="{BB962C8B-B14F-4D97-AF65-F5344CB8AC3E}">
        <p14:creationId xmlns:p14="http://schemas.microsoft.com/office/powerpoint/2010/main" val="2503931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12D2C3-3A74-4F84-B8F5-9D31AD85556C}"/>
              </a:ext>
            </a:extLst>
          </p:cNvPr>
          <p:cNvSpPr>
            <a:spLocks noGrp="1"/>
          </p:cNvSpPr>
          <p:nvPr>
            <p:ph type="body" idx="1"/>
          </p:nvPr>
        </p:nvSpPr>
        <p:spPr>
          <a:xfrm>
            <a:off x="636107" y="3945123"/>
            <a:ext cx="10919483" cy="1792738"/>
          </a:xfrm>
        </p:spPr>
        <p:txBody>
          <a:bodyPr/>
          <a:lstStyle/>
          <a:p>
            <a:r>
              <a:rPr lang="en-US" dirty="0"/>
              <a:t>It exists because we need a way to communicate between threads.</a:t>
            </a:r>
          </a:p>
          <a:p>
            <a:r>
              <a:rPr lang="en-US" dirty="0"/>
              <a:t>Every Thread has its own </a:t>
            </a:r>
            <a:r>
              <a:rPr lang="en-US" dirty="0" err="1"/>
              <a:t>SynchronizationContext</a:t>
            </a:r>
            <a:r>
              <a:rPr lang="en-US" dirty="0"/>
              <a:t>.</a:t>
            </a:r>
          </a:p>
          <a:p>
            <a:r>
              <a:rPr lang="en-US" dirty="0"/>
              <a:t>The </a:t>
            </a:r>
            <a:r>
              <a:rPr lang="en-US" dirty="0" err="1"/>
              <a:t>AspNetSynchronizationContext</a:t>
            </a:r>
            <a:r>
              <a:rPr lang="en-US" dirty="0"/>
              <a:t> was removed in ASP.NET Core.</a:t>
            </a:r>
          </a:p>
        </p:txBody>
      </p:sp>
      <p:sp>
        <p:nvSpPr>
          <p:cNvPr id="6" name="Text Placeholder 5">
            <a:extLst>
              <a:ext uri="{FF2B5EF4-FFF2-40B4-BE49-F238E27FC236}">
                <a16:creationId xmlns:a16="http://schemas.microsoft.com/office/drawing/2014/main" id="{E29A5F24-ADDF-4B2B-AF4F-E011A7942731}"/>
              </a:ext>
            </a:extLst>
          </p:cNvPr>
          <p:cNvSpPr>
            <a:spLocks noGrp="1"/>
          </p:cNvSpPr>
          <p:nvPr>
            <p:ph type="body" sz="quarter" idx="13"/>
          </p:nvPr>
        </p:nvSpPr>
        <p:spPr>
          <a:xfrm>
            <a:off x="636259" y="1419225"/>
            <a:ext cx="10919483" cy="378950"/>
          </a:xfrm>
        </p:spPr>
        <p:txBody>
          <a:bodyPr/>
          <a:lstStyle/>
          <a:p>
            <a:r>
              <a:rPr lang="en-US" dirty="0"/>
              <a:t>Abstractions, abstractions, abstractions …</a:t>
            </a:r>
          </a:p>
        </p:txBody>
      </p:sp>
      <p:sp>
        <p:nvSpPr>
          <p:cNvPr id="4" name="Title 3">
            <a:extLst>
              <a:ext uri="{FF2B5EF4-FFF2-40B4-BE49-F238E27FC236}">
                <a16:creationId xmlns:a16="http://schemas.microsoft.com/office/drawing/2014/main" id="{1F3A0052-6475-46A8-8F29-1350064AE671}"/>
              </a:ext>
            </a:extLst>
          </p:cNvPr>
          <p:cNvSpPr>
            <a:spLocks noGrp="1"/>
          </p:cNvSpPr>
          <p:nvPr>
            <p:ph type="title"/>
          </p:nvPr>
        </p:nvSpPr>
        <p:spPr>
          <a:xfrm>
            <a:off x="1717289" y="431804"/>
            <a:ext cx="8757424" cy="805005"/>
          </a:xfrm>
        </p:spPr>
        <p:txBody>
          <a:bodyPr/>
          <a:lstStyle/>
          <a:p>
            <a:r>
              <a:rPr lang="en-US" sz="4500" dirty="0"/>
              <a:t>What is a Synchronization Context?</a:t>
            </a:r>
          </a:p>
        </p:txBody>
      </p:sp>
      <p:sp>
        <p:nvSpPr>
          <p:cNvPr id="8" name="Rectangle 7">
            <a:extLst>
              <a:ext uri="{FF2B5EF4-FFF2-40B4-BE49-F238E27FC236}">
                <a16:creationId xmlns:a16="http://schemas.microsoft.com/office/drawing/2014/main" id="{74F5900A-1562-4966-B915-2C5E0AAEE82C}"/>
              </a:ext>
            </a:extLst>
          </p:cNvPr>
          <p:cNvSpPr/>
          <p:nvPr/>
        </p:nvSpPr>
        <p:spPr>
          <a:xfrm>
            <a:off x="1002890" y="2044579"/>
            <a:ext cx="10412362" cy="1477328"/>
          </a:xfrm>
          <a:prstGeom prst="rect">
            <a:avLst/>
          </a:prstGeom>
        </p:spPr>
        <p:txBody>
          <a:bodyPr wrap="square">
            <a:spAutoFit/>
          </a:bodyPr>
          <a:lstStyle/>
          <a:p>
            <a:r>
              <a:rPr lang="en-US" i="1" dirty="0">
                <a:solidFill>
                  <a:srgbClr val="3A4145"/>
                </a:solidFill>
                <a:latin typeface="Noto Serif"/>
              </a:rPr>
              <a:t>Provides the basic functionality for propagating a synchronization context in various synchronization models. The purpose of the synchronization model implemented by this class is to allow the internal asynchronous/synchronous operations of the common language runtime to behave properly with different synchronization models. This model also simplifies some of the requirements that managed applications have had to follow in order to work correctly under different synchronization environments.</a:t>
            </a:r>
            <a:endParaRPr lang="en-US" dirty="0"/>
          </a:p>
        </p:txBody>
      </p:sp>
      <p:sp>
        <p:nvSpPr>
          <p:cNvPr id="9" name="Rectangle 8">
            <a:extLst>
              <a:ext uri="{FF2B5EF4-FFF2-40B4-BE49-F238E27FC236}">
                <a16:creationId xmlns:a16="http://schemas.microsoft.com/office/drawing/2014/main" id="{491BEA32-A3F2-4B02-82DA-8F0508D7B00F}"/>
              </a:ext>
            </a:extLst>
          </p:cNvPr>
          <p:cNvSpPr/>
          <p:nvPr/>
        </p:nvSpPr>
        <p:spPr>
          <a:xfrm>
            <a:off x="791496" y="2168013"/>
            <a:ext cx="45719" cy="1309649"/>
          </a:xfrm>
          <a:prstGeom prst="rect">
            <a:avLst/>
          </a:prstGeom>
          <a:solidFill>
            <a:srgbClr val="009944"/>
          </a:solidFill>
          <a:ln w="12700" cap="flat">
            <a:solidFill>
              <a:srgbClr val="009944"/>
            </a:solid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25988029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A0052-6475-46A8-8F29-1350064AE671}"/>
              </a:ext>
            </a:extLst>
          </p:cNvPr>
          <p:cNvSpPr>
            <a:spLocks noGrp="1"/>
          </p:cNvSpPr>
          <p:nvPr>
            <p:ph type="title"/>
          </p:nvPr>
        </p:nvSpPr>
        <p:spPr>
          <a:xfrm>
            <a:off x="497840" y="2225675"/>
            <a:ext cx="3274060" cy="2397749"/>
          </a:xfrm>
        </p:spPr>
        <p:txBody>
          <a:bodyPr/>
          <a:lstStyle/>
          <a:p>
            <a:r>
              <a:rPr lang="en-US" sz="4000" dirty="0"/>
              <a:t>Synchronization Context is just another abstraction</a:t>
            </a:r>
          </a:p>
        </p:txBody>
      </p:sp>
      <p:sp>
        <p:nvSpPr>
          <p:cNvPr id="14" name="Text Placeholder 13">
            <a:extLst>
              <a:ext uri="{FF2B5EF4-FFF2-40B4-BE49-F238E27FC236}">
                <a16:creationId xmlns:a16="http://schemas.microsoft.com/office/drawing/2014/main" id="{0C3B9673-E58E-4B03-815E-685363D9D19B}"/>
              </a:ext>
            </a:extLst>
          </p:cNvPr>
          <p:cNvSpPr>
            <a:spLocks noGrp="1"/>
          </p:cNvSpPr>
          <p:nvPr>
            <p:ph type="body" sz="quarter" idx="15"/>
          </p:nvPr>
        </p:nvSpPr>
        <p:spPr>
          <a:xfrm>
            <a:off x="5335270" y="721360"/>
            <a:ext cx="4936490" cy="366037"/>
          </a:xfrm>
        </p:spPr>
        <p:txBody>
          <a:bodyPr/>
          <a:lstStyle/>
          <a:p>
            <a:r>
              <a:rPr lang="en-US" dirty="0"/>
              <a:t>Windows Forms</a:t>
            </a:r>
          </a:p>
        </p:txBody>
      </p:sp>
      <p:pic>
        <p:nvPicPr>
          <p:cNvPr id="16" name="Picture 15">
            <a:extLst>
              <a:ext uri="{FF2B5EF4-FFF2-40B4-BE49-F238E27FC236}">
                <a16:creationId xmlns:a16="http://schemas.microsoft.com/office/drawing/2014/main" id="{53854639-DF28-4B06-A8DF-4A5198F4BD6C}"/>
              </a:ext>
            </a:extLst>
          </p:cNvPr>
          <p:cNvPicPr>
            <a:picLocks noChangeAspect="1"/>
          </p:cNvPicPr>
          <p:nvPr/>
        </p:nvPicPr>
        <p:blipFill>
          <a:blip r:embed="rId3"/>
          <a:stretch>
            <a:fillRect/>
          </a:stretch>
        </p:blipFill>
        <p:spPr>
          <a:xfrm>
            <a:off x="5335270" y="1111012"/>
            <a:ext cx="5322726" cy="2195312"/>
          </a:xfrm>
          <a:prstGeom prst="rect">
            <a:avLst/>
          </a:prstGeom>
        </p:spPr>
      </p:pic>
      <p:pic>
        <p:nvPicPr>
          <p:cNvPr id="17" name="Picture 16">
            <a:extLst>
              <a:ext uri="{FF2B5EF4-FFF2-40B4-BE49-F238E27FC236}">
                <a16:creationId xmlns:a16="http://schemas.microsoft.com/office/drawing/2014/main" id="{99FDE050-0F0D-4A5F-8095-20B19C22BC3C}"/>
              </a:ext>
            </a:extLst>
          </p:cNvPr>
          <p:cNvPicPr>
            <a:picLocks noChangeAspect="1"/>
          </p:cNvPicPr>
          <p:nvPr/>
        </p:nvPicPr>
        <p:blipFill>
          <a:blip r:embed="rId4"/>
          <a:stretch>
            <a:fillRect/>
          </a:stretch>
        </p:blipFill>
        <p:spPr>
          <a:xfrm>
            <a:off x="5406389" y="4006798"/>
            <a:ext cx="5322725" cy="1774241"/>
          </a:xfrm>
          <a:prstGeom prst="rect">
            <a:avLst/>
          </a:prstGeom>
        </p:spPr>
      </p:pic>
      <p:sp>
        <p:nvSpPr>
          <p:cNvPr id="18" name="Text Placeholder 13">
            <a:extLst>
              <a:ext uri="{FF2B5EF4-FFF2-40B4-BE49-F238E27FC236}">
                <a16:creationId xmlns:a16="http://schemas.microsoft.com/office/drawing/2014/main" id="{66757EEB-DB24-477B-82E1-8A355E6976BC}"/>
              </a:ext>
            </a:extLst>
          </p:cNvPr>
          <p:cNvSpPr txBox="1">
            <a:spLocks/>
          </p:cNvSpPr>
          <p:nvPr/>
        </p:nvSpPr>
        <p:spPr>
          <a:xfrm>
            <a:off x="5406390" y="3602055"/>
            <a:ext cx="4936490" cy="369332"/>
          </a:xfrm>
          <a:prstGeom prst="rect">
            <a:avLst/>
          </a:prstGeom>
        </p:spPr>
        <p:txBody>
          <a:bodyPr wrap="square" anchor="t">
            <a:spAutoFit/>
          </a:bodyPr>
          <a:lstStyle>
            <a:lvl1pPr marL="0" marR="0" indent="0" algn="l" defTabSz="412750" eaLnBrk="1" latinLnBrk="0" hangingPunct="1">
              <a:lnSpc>
                <a:spcPct val="100000"/>
              </a:lnSpc>
              <a:spcBef>
                <a:spcPts val="0"/>
              </a:spcBef>
              <a:spcAft>
                <a:spcPts val="0"/>
              </a:spcAft>
              <a:buClrTx/>
              <a:buSzTx/>
              <a:buFontTx/>
              <a:buNone/>
              <a:tabLst/>
              <a:defRPr sz="1800" b="0" i="0" u="none" strike="noStrike" cap="none" spc="270" baseline="0">
                <a:ln>
                  <a:noFill/>
                </a:ln>
                <a:solidFill>
                  <a:schemeClr val="tx1"/>
                </a:solidFill>
                <a:uFillTx/>
                <a:latin typeface="+mj-lt"/>
                <a:ea typeface="+mn-ea"/>
                <a:cs typeface="+mn-cs"/>
                <a:sym typeface="Franklin Gothic Demi Cond"/>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a:lstStyle>
          <a:p>
            <a:r>
              <a:rPr lang="en-US" kern="0" dirty="0"/>
              <a:t>WPF</a:t>
            </a:r>
          </a:p>
        </p:txBody>
      </p:sp>
    </p:spTree>
    <p:extLst>
      <p:ext uri="{BB962C8B-B14F-4D97-AF65-F5344CB8AC3E}">
        <p14:creationId xmlns:p14="http://schemas.microsoft.com/office/powerpoint/2010/main" val="11884496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EB8AC-1B74-44F7-8DF3-4DBEF73CC77B}"/>
              </a:ext>
            </a:extLst>
          </p:cNvPr>
          <p:cNvSpPr>
            <a:spLocks noGrp="1"/>
          </p:cNvSpPr>
          <p:nvPr>
            <p:ph type="body" idx="1"/>
          </p:nvPr>
        </p:nvSpPr>
        <p:spPr/>
        <p:txBody>
          <a:bodyPr/>
          <a:lstStyle/>
          <a:p>
            <a:r>
              <a:rPr lang="en-US" dirty="0"/>
              <a:t>Used to isolate the static </a:t>
            </a:r>
            <a:r>
              <a:rPr lang="en-US" dirty="0" err="1"/>
              <a:t>HttpContext.Current</a:t>
            </a:r>
            <a:r>
              <a:rPr lang="en-US" dirty="0"/>
              <a:t> of each request.</a:t>
            </a:r>
          </a:p>
          <a:p>
            <a:r>
              <a:rPr lang="en-US" dirty="0"/>
              <a:t>Guarantees that the User is set for the entirety of the threaded request.</a:t>
            </a:r>
          </a:p>
          <a:p>
            <a:r>
              <a:rPr lang="en-US" dirty="0"/>
              <a:t>Causes deadlocks when mixing async and sync code, Core programmers will scratch their heads.</a:t>
            </a:r>
          </a:p>
          <a:p>
            <a:r>
              <a:rPr lang="en-US" dirty="0"/>
              <a:t>Actually </a:t>
            </a:r>
            <a:r>
              <a:rPr lang="en-US" dirty="0" err="1"/>
              <a:t>ASP.Net</a:t>
            </a:r>
            <a:r>
              <a:rPr lang="en-US" dirty="0"/>
              <a:t> has a second optional Synchronization context that makes it a little friendlier called “</a:t>
            </a:r>
            <a:r>
              <a:rPr lang="en-US" dirty="0" err="1"/>
              <a:t>UseTaskFriendlySynchronizationContext</a:t>
            </a:r>
            <a:r>
              <a:rPr lang="en-US" dirty="0"/>
              <a:t>”</a:t>
            </a:r>
          </a:p>
          <a:p>
            <a:r>
              <a:rPr lang="en-US" dirty="0"/>
              <a:t>Be careful using </a:t>
            </a:r>
            <a:r>
              <a:rPr lang="en-US" dirty="0" err="1"/>
              <a:t>HttpContext.Current</a:t>
            </a:r>
            <a:r>
              <a:rPr lang="en-US" dirty="0"/>
              <a:t> in async libraries with </a:t>
            </a:r>
            <a:r>
              <a:rPr lang="en-US" dirty="0" err="1"/>
              <a:t>ConfigureAwait</a:t>
            </a:r>
            <a:r>
              <a:rPr lang="en-US" dirty="0"/>
              <a:t>(false).</a:t>
            </a:r>
          </a:p>
          <a:p>
            <a:endParaRPr lang="en-US" dirty="0"/>
          </a:p>
          <a:p>
            <a:endParaRPr lang="en-US" dirty="0"/>
          </a:p>
        </p:txBody>
      </p:sp>
      <p:sp>
        <p:nvSpPr>
          <p:cNvPr id="3" name="Text Placeholder 2">
            <a:extLst>
              <a:ext uri="{FF2B5EF4-FFF2-40B4-BE49-F238E27FC236}">
                <a16:creationId xmlns:a16="http://schemas.microsoft.com/office/drawing/2014/main" id="{62935DBE-9E32-4234-8551-66810B773AC8}"/>
              </a:ext>
            </a:extLst>
          </p:cNvPr>
          <p:cNvSpPr>
            <a:spLocks noGrp="1"/>
          </p:cNvSpPr>
          <p:nvPr>
            <p:ph type="body" sz="quarter" idx="13"/>
          </p:nvPr>
        </p:nvSpPr>
        <p:spPr>
          <a:xfrm>
            <a:off x="636259" y="1419225"/>
            <a:ext cx="10919483" cy="378950"/>
          </a:xfrm>
        </p:spPr>
        <p:txBody>
          <a:bodyPr/>
          <a:lstStyle/>
          <a:p>
            <a:r>
              <a:rPr lang="en-US" dirty="0" err="1"/>
              <a:t>ASP.Net</a:t>
            </a:r>
            <a:r>
              <a:rPr lang="en-US" dirty="0"/>
              <a:t> Core does not have a synchronization context, but </a:t>
            </a:r>
            <a:r>
              <a:rPr lang="en-US" dirty="0" err="1"/>
              <a:t>ASP.Net</a:t>
            </a:r>
            <a:r>
              <a:rPr lang="en-US" dirty="0"/>
              <a:t> does.</a:t>
            </a:r>
          </a:p>
        </p:txBody>
      </p:sp>
      <p:sp>
        <p:nvSpPr>
          <p:cNvPr id="4" name="Title 3">
            <a:extLst>
              <a:ext uri="{FF2B5EF4-FFF2-40B4-BE49-F238E27FC236}">
                <a16:creationId xmlns:a16="http://schemas.microsoft.com/office/drawing/2014/main" id="{A2BE9CA7-C704-4F82-8EC5-964068DE26A0}"/>
              </a:ext>
            </a:extLst>
          </p:cNvPr>
          <p:cNvSpPr>
            <a:spLocks noGrp="1"/>
          </p:cNvSpPr>
          <p:nvPr>
            <p:ph type="title"/>
          </p:nvPr>
        </p:nvSpPr>
        <p:spPr>
          <a:xfrm>
            <a:off x="1717289" y="452315"/>
            <a:ext cx="8757424" cy="874255"/>
          </a:xfrm>
        </p:spPr>
        <p:txBody>
          <a:bodyPr/>
          <a:lstStyle/>
          <a:p>
            <a:r>
              <a:rPr lang="en-US" dirty="0"/>
              <a:t>Synchronization context &amp; </a:t>
            </a:r>
            <a:r>
              <a:rPr lang="en-US" dirty="0" err="1"/>
              <a:t>ASP.Net</a:t>
            </a:r>
            <a:endParaRPr lang="en-US" dirty="0"/>
          </a:p>
        </p:txBody>
      </p:sp>
    </p:spTree>
    <p:extLst>
      <p:ext uri="{BB962C8B-B14F-4D97-AF65-F5344CB8AC3E}">
        <p14:creationId xmlns:p14="http://schemas.microsoft.com/office/powerpoint/2010/main" val="38932795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White">
  <a:themeElements>
    <a:clrScheme name="HMB Color Palette">
      <a:dk1>
        <a:srgbClr val="414042"/>
      </a:dk1>
      <a:lt1>
        <a:srgbClr val="FFFFFF"/>
      </a:lt1>
      <a:dk2>
        <a:srgbClr val="53585F"/>
      </a:dk2>
      <a:lt2>
        <a:srgbClr val="DCDEE0"/>
      </a:lt2>
      <a:accent1>
        <a:srgbClr val="009944"/>
      </a:accent1>
      <a:accent2>
        <a:srgbClr val="00561D"/>
      </a:accent2>
      <a:accent3>
        <a:srgbClr val="A6AAA9"/>
      </a:accent3>
      <a:accent4>
        <a:srgbClr val="7CB342"/>
      </a:accent4>
      <a:accent5>
        <a:srgbClr val="1E88E5"/>
      </a:accent5>
      <a:accent6>
        <a:srgbClr val="8E24AA"/>
      </a:accent6>
      <a:hlink>
        <a:srgbClr val="FFC400"/>
      </a:hlink>
      <a:folHlink>
        <a:srgbClr val="8E24AA"/>
      </a:folHlink>
    </a:clrScheme>
    <a:fontScheme name="HMB Brand Fonts (Alternative)">
      <a:majorFont>
        <a:latin typeface="Franklin Gothic Demi Cond"/>
        <a:ea typeface="Franklin Gothic Demi Cond"/>
        <a:cs typeface="Franklin Gothic Demi Cond"/>
      </a:majorFont>
      <a:minorFont>
        <a:latin typeface="Segoe UI"/>
        <a:ea typeface="Franklin Gothic Demi Cond"/>
        <a:cs typeface="Franklin Gothic Demi Con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127000" dist="67468" dir="5400000" rotWithShape="0">
              <a:srgbClr val="000000">
                <a:alpha val="24538"/>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C1E21"/>
        </a:solidFill>
        <a:ln w="12700" cap="flat">
          <a:noFill/>
          <a:miter lim="400000"/>
        </a:ln>
        <a:effectLst>
          <a:outerShdw blurRad="127000" dist="67468" dir="5400000" rotWithShape="0">
            <a:srgbClr val="000000">
              <a:alpha val="24538"/>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0000" b="0" i="0" u="none" strike="noStrike" cap="none" spc="0" normalizeH="0" baseline="0">
            <a:ln>
              <a:noFill/>
            </a:ln>
            <a:solidFill>
              <a:srgbClr val="FFFFFF"/>
            </a:solidFill>
            <a:effectLst/>
            <a:uFillTx/>
            <a:latin typeface="+mn-lt"/>
            <a:ea typeface="+mn-ea"/>
            <a:cs typeface="+mn-cs"/>
            <a:sym typeface="Franklin Gothic Demi Con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85F"/>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HMB_Theme.potx" id="{4F51ED72-7580-4F14-AEBF-0C27BF154BE9}" vid="{081CC697-633C-4444-B5E0-AEB3DE5CF7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Segoe UI" panose="020F0302020204030204"/>
        <a:ea typeface=""/>
        <a:cs typeface=""/>
        <a:font script="Jpan" typeface="游ゴシック Light"/>
        <a:font script="Hang" typeface="맑은 고딕"/>
        <a:font script="Hans" typeface="Segoe UI"/>
        <a:font script="Hant" typeface="Segoe UI"/>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Segoe UI"/>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Segoe UI"/>
        <a:font script="Arab" typeface="Segoe UI"/>
        <a:font script="Hebr" typeface="Segoe U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egoe UI"/>
        <a:font script="Uigh" typeface="Microsoft Uighur"/>
        <a:font script="Geor" typeface="Sylfaen"/>
        <a:font script="Armn" typeface="Segoe UI"/>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9AFB7EF9FBCC4A8B9A4475BD326650" ma:contentTypeVersion="3" ma:contentTypeDescription="Create a new document." ma:contentTypeScope="" ma:versionID="71f4bc84defe3b3736b9b37cbfe7a508">
  <xsd:schema xmlns:xsd="http://www.w3.org/2001/XMLSchema" xmlns:xs="http://www.w3.org/2001/XMLSchema" xmlns:p="http://schemas.microsoft.com/office/2006/metadata/properties" xmlns:ns2="f212c801-de8c-4d40-b650-69a1c609cdd6" targetNamespace="http://schemas.microsoft.com/office/2006/metadata/properties" ma:root="true" ma:fieldsID="f31e3c6c212b97525b94e591d58a4db3" ns2:_="">
    <xsd:import namespace="f212c801-de8c-4d40-b650-69a1c609cdd6"/>
    <xsd:element name="properties">
      <xsd:complexType>
        <xsd:sequence>
          <xsd:element name="documentManagement">
            <xsd:complexType>
              <xsd:all>
                <xsd:element ref="ns2:MediaServiceMetadata" minOccurs="0"/>
                <xsd:element ref="ns2:MediaServiceFastMetadata"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12c801-de8c-4d40-b650-69a1c609cdd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Display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F346CE-C4CF-4D75-B59F-7CCE7CB230E7}">
  <ds:schemaRefs>
    <ds:schemaRef ds:uri="http://schemas.microsoft.com/sharepoint/v3/contenttype/forms"/>
  </ds:schemaRefs>
</ds:datastoreItem>
</file>

<file path=customXml/itemProps2.xml><?xml version="1.0" encoding="utf-8"?>
<ds:datastoreItem xmlns:ds="http://schemas.openxmlformats.org/officeDocument/2006/customXml" ds:itemID="{8BE6076E-38D7-4915-A85E-BBE302A3C12B}">
  <ds:schemaRefs>
    <ds:schemaRef ds:uri="http://purl.org/dc/dcmitype/"/>
    <ds:schemaRef ds:uri="http://purl.org/dc/elements/1.1/"/>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212c801-de8c-4d40-b650-69a1c609cdd6"/>
  </ds:schemaRefs>
</ds:datastoreItem>
</file>

<file path=customXml/itemProps3.xml><?xml version="1.0" encoding="utf-8"?>
<ds:datastoreItem xmlns:ds="http://schemas.openxmlformats.org/officeDocument/2006/customXml" ds:itemID="{110E46D5-EB7C-4EC4-A298-C524E7601E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12c801-de8c-4d40-b650-69a1c609cd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HMB_Theme</Template>
  <TotalTime>6378</TotalTime>
  <Words>968</Words>
  <Application>Microsoft Office PowerPoint</Application>
  <PresentationFormat>Widescreen</PresentationFormat>
  <Paragraphs>100</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Noto Serif</vt:lpstr>
      <vt:lpstr>Franklin Gothic Demi Cond</vt:lpstr>
      <vt:lpstr>Segoe UI</vt:lpstr>
      <vt:lpstr>White</vt:lpstr>
      <vt:lpstr>Async all  the way down</vt:lpstr>
      <vt:lpstr>PowerPoint Presentation</vt:lpstr>
      <vt:lpstr>PowerPoint Presentation</vt:lpstr>
      <vt:lpstr>Multi-Threading </vt:lpstr>
      <vt:lpstr>Origins of async/await and UI heavy applications</vt:lpstr>
      <vt:lpstr>What is async/await in C#</vt:lpstr>
      <vt:lpstr>What is a Synchronization Context?</vt:lpstr>
      <vt:lpstr>Synchronization Context is just another abstraction</vt:lpstr>
      <vt:lpstr>Synchronization context &amp; ASP.Net</vt:lpstr>
      <vt:lpstr>Async all the way down?</vt:lpstr>
      <vt:lpstr>PowerPoint Presentation</vt:lpstr>
      <vt:lpstr>Rules for using async/await</vt:lpstr>
      <vt:lpstr>ASP.Net Core is Awesome</vt:lpstr>
      <vt:lpstr>In the end it is all syntactic sugar</vt:lpstr>
      <vt:lpstr>PowerPoint Presentation</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HMB PowerPoint Template</dc:title>
  <dc:creator>Danielle Ramsey</dc:creator>
  <cp:lastModifiedBy>CD Waddell</cp:lastModifiedBy>
  <cp:revision>148</cp:revision>
  <dcterms:created xsi:type="dcterms:W3CDTF">2017-08-16T21:19:32Z</dcterms:created>
  <dcterms:modified xsi:type="dcterms:W3CDTF">2019-06-20T14:38:52Z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0x0101007E9AFB7EF9FBCC4A8B9A4475BD326650</vt:lpwstr>
  </property>
</Properties>
</file>